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256" r:id="rId2"/>
    <p:sldId id="463" r:id="rId3"/>
    <p:sldId id="493" r:id="rId4"/>
    <p:sldId id="494" r:id="rId5"/>
    <p:sldId id="503" r:id="rId6"/>
    <p:sldId id="504" r:id="rId7"/>
    <p:sldId id="505" r:id="rId8"/>
    <p:sldId id="506" r:id="rId9"/>
    <p:sldId id="419" r:id="rId10"/>
    <p:sldId id="513" r:id="rId11"/>
    <p:sldId id="502" r:id="rId12"/>
    <p:sldId id="514" r:id="rId13"/>
    <p:sldId id="515" r:id="rId14"/>
    <p:sldId id="477" r:id="rId15"/>
    <p:sldId id="399" r:id="rId16"/>
    <p:sldId id="409" r:id="rId17"/>
    <p:sldId id="481" r:id="rId18"/>
    <p:sldId id="482" r:id="rId19"/>
    <p:sldId id="49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83" d="100"/>
          <a:sy n="83" d="100"/>
        </p:scale>
        <p:origin x="114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CSS%20Exercise/style.txt" TargetMode="External"/><Relationship Id="rId4" Type="http://schemas.openxmlformats.org/officeDocument/2006/relationships/hyperlink" Target="https://github.com/soyuztechnologies/Corporate_Full_Stack_Training/blob/master/Day%201/CSS%20Exercise/index.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11942294-E8E0-4CF5-B494-20D248AFB9C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7778F0A2-B57B-434A-BA29-2438576AE799}"/>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2" name="TextBox 11">
            <a:extLst>
              <a:ext uri="{FF2B5EF4-FFF2-40B4-BE49-F238E27FC236}">
                <a16:creationId xmlns:a16="http://schemas.microsoft.com/office/drawing/2014/main" id="{81029F68-3EBA-499B-A0EC-8D46839B16BC}"/>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13" name="Picture 12">
            <a:extLst>
              <a:ext uri="{FF2B5EF4-FFF2-40B4-BE49-F238E27FC236}">
                <a16:creationId xmlns:a16="http://schemas.microsoft.com/office/drawing/2014/main" id="{CB423EA7-3CC0-4B40-B4B9-2EC655A8A0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4" name="TextBox 13">
            <a:extLst>
              <a:ext uri="{FF2B5EF4-FFF2-40B4-BE49-F238E27FC236}">
                <a16:creationId xmlns:a16="http://schemas.microsoft.com/office/drawing/2014/main" id="{7661F479-223C-43E7-9BFE-713BE9D8BD88}"/>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3" y="171738"/>
            <a:ext cx="11425813" cy="7279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JavaScript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3742"/>
            <a:ext cx="2251664" cy="20846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4377"/>
            <a:ext cx="733735" cy="724714"/>
          </a:xfrm>
          <a:prstGeom prst="rect">
            <a:avLst/>
          </a:prstGeom>
        </p:spPr>
      </p:pic>
      <p:sp>
        <p:nvSpPr>
          <p:cNvPr id="8" name="Oval 7">
            <a:extLst>
              <a:ext uri="{FF2B5EF4-FFF2-40B4-BE49-F238E27FC236}">
                <a16:creationId xmlns:a16="http://schemas.microsoft.com/office/drawing/2014/main" id="{D1DDA1EA-A0AC-4417-A6B3-AAD4D99C85EC}"/>
              </a:ext>
            </a:extLst>
          </p:cNvPr>
          <p:cNvSpPr/>
          <p:nvPr/>
        </p:nvSpPr>
        <p:spPr>
          <a:xfrm>
            <a:off x="5883431" y="6217595"/>
            <a:ext cx="5683178" cy="20296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E924783E-F6CE-4EF9-BF91-9F52D5ABAD89}"/>
              </a:ext>
            </a:extLst>
          </p:cNvPr>
          <p:cNvCxnSpPr/>
          <p:nvPr/>
        </p:nvCxnSpPr>
        <p:spPr>
          <a:xfrm>
            <a:off x="7273242" y="2823851"/>
            <a:ext cx="28706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52BE2E-4CA7-409F-B90D-3E871CD7D47A}"/>
              </a:ext>
            </a:extLst>
          </p:cNvPr>
          <p:cNvCxnSpPr/>
          <p:nvPr/>
        </p:nvCxnSpPr>
        <p:spPr>
          <a:xfrm>
            <a:off x="7273242" y="3859664"/>
            <a:ext cx="28706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D1D06D1-5C7C-4F91-BF76-B13BB65245A9}"/>
              </a:ext>
            </a:extLst>
          </p:cNvPr>
          <p:cNvGrpSpPr/>
          <p:nvPr/>
        </p:nvGrpSpPr>
        <p:grpSpPr>
          <a:xfrm>
            <a:off x="7265907" y="3068191"/>
            <a:ext cx="2885464" cy="534717"/>
            <a:chOff x="7265907" y="2863124"/>
            <a:chExt cx="2851673" cy="522301"/>
          </a:xfrm>
        </p:grpSpPr>
        <p:sp>
          <p:nvSpPr>
            <p:cNvPr id="21" name="Oval 20">
              <a:extLst>
                <a:ext uri="{FF2B5EF4-FFF2-40B4-BE49-F238E27FC236}">
                  <a16:creationId xmlns:a16="http://schemas.microsoft.com/office/drawing/2014/main" id="{F86A82AE-3237-4762-9F09-F6CF27DE9026}"/>
                </a:ext>
              </a:extLst>
            </p:cNvPr>
            <p:cNvSpPr/>
            <p:nvPr/>
          </p:nvSpPr>
          <p:spPr>
            <a:xfrm>
              <a:off x="7265907" y="2926561"/>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BAC09193-812A-4776-995D-736483E8C325}"/>
                </a:ext>
              </a:extLst>
            </p:cNvPr>
            <p:cNvGrpSpPr/>
            <p:nvPr/>
          </p:nvGrpSpPr>
          <p:grpSpPr>
            <a:xfrm>
              <a:off x="9722153" y="2926561"/>
              <a:ext cx="395427" cy="395427"/>
              <a:chOff x="7091821" y="2552944"/>
              <a:chExt cx="363501" cy="363501"/>
            </a:xfrm>
          </p:grpSpPr>
          <p:sp>
            <p:nvSpPr>
              <p:cNvPr id="28" name="Oval 27">
                <a:extLst>
                  <a:ext uri="{FF2B5EF4-FFF2-40B4-BE49-F238E27FC236}">
                    <a16:creationId xmlns:a16="http://schemas.microsoft.com/office/drawing/2014/main" id="{A5F1853C-0BFE-4EC0-A1AC-4CAE4E221256}"/>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reeform 5">
                <a:extLst>
                  <a:ext uri="{FF2B5EF4-FFF2-40B4-BE49-F238E27FC236}">
                    <a16:creationId xmlns:a16="http://schemas.microsoft.com/office/drawing/2014/main" id="{7CF64F6C-5CE2-4316-8A34-318354E1EFFF}"/>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23" name="Rectangle 22">
              <a:extLst>
                <a:ext uri="{FF2B5EF4-FFF2-40B4-BE49-F238E27FC236}">
                  <a16:creationId xmlns:a16="http://schemas.microsoft.com/office/drawing/2014/main" id="{EA65B62E-08F6-4DCB-8CBA-53560B0B31C4}"/>
                </a:ext>
              </a:extLst>
            </p:cNvPr>
            <p:cNvSpPr/>
            <p:nvPr/>
          </p:nvSpPr>
          <p:spPr>
            <a:xfrm>
              <a:off x="7822738" y="2863124"/>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grpSp>
          <p:nvGrpSpPr>
            <p:cNvPr id="24" name="Group 23">
              <a:extLst>
                <a:ext uri="{FF2B5EF4-FFF2-40B4-BE49-F238E27FC236}">
                  <a16:creationId xmlns:a16="http://schemas.microsoft.com/office/drawing/2014/main" id="{44590E52-E45D-4441-B921-6B2F093B3893}"/>
                </a:ext>
              </a:extLst>
            </p:cNvPr>
            <p:cNvGrpSpPr/>
            <p:nvPr/>
          </p:nvGrpSpPr>
          <p:grpSpPr>
            <a:xfrm>
              <a:off x="7369475" y="3045541"/>
              <a:ext cx="181891" cy="154328"/>
              <a:chOff x="3013076" y="3852863"/>
              <a:chExt cx="2168525" cy="1839912"/>
            </a:xfrm>
            <a:solidFill>
              <a:schemeClr val="bg1"/>
            </a:solidFill>
          </p:grpSpPr>
          <p:sp>
            <p:nvSpPr>
              <p:cNvPr id="25" name="Freeform 5">
                <a:extLst>
                  <a:ext uri="{FF2B5EF4-FFF2-40B4-BE49-F238E27FC236}">
                    <a16:creationId xmlns:a16="http://schemas.microsoft.com/office/drawing/2014/main" id="{C38C1CAA-D4B2-4711-875E-D946636A0E17}"/>
                  </a:ext>
                </a:extLst>
              </p:cNvPr>
              <p:cNvSpPr>
                <a:spLocks noEditPoints="1"/>
              </p:cNvSpPr>
              <p:nvPr/>
            </p:nvSpPr>
            <p:spPr bwMode="auto">
              <a:xfrm>
                <a:off x="3013076" y="3852863"/>
                <a:ext cx="2168525" cy="1839912"/>
              </a:xfrm>
              <a:custGeom>
                <a:avLst/>
                <a:gdLst>
                  <a:gd name="T0" fmla="*/ 951 w 1536"/>
                  <a:gd name="T1" fmla="*/ 0 h 1302"/>
                  <a:gd name="T2" fmla="*/ 901 w 1536"/>
                  <a:gd name="T3" fmla="*/ 200 h 1302"/>
                  <a:gd name="T4" fmla="*/ 0 w 1536"/>
                  <a:gd name="T5" fmla="*/ 351 h 1302"/>
                  <a:gd name="T6" fmla="*/ 150 w 1536"/>
                  <a:gd name="T7" fmla="*/ 1102 h 1302"/>
                  <a:gd name="T8" fmla="*/ 400 w 1536"/>
                  <a:gd name="T9" fmla="*/ 1202 h 1302"/>
                  <a:gd name="T10" fmla="*/ 300 w 1536"/>
                  <a:gd name="T11" fmla="*/ 1252 h 1302"/>
                  <a:gd name="T12" fmla="*/ 751 w 1536"/>
                  <a:gd name="T13" fmla="*/ 1302 h 1302"/>
                  <a:gd name="T14" fmla="*/ 751 w 1536"/>
                  <a:gd name="T15" fmla="*/ 1202 h 1302"/>
                  <a:gd name="T16" fmla="*/ 701 w 1536"/>
                  <a:gd name="T17" fmla="*/ 1102 h 1302"/>
                  <a:gd name="T18" fmla="*/ 901 w 1536"/>
                  <a:gd name="T19" fmla="*/ 1252 h 1302"/>
                  <a:gd name="T20" fmla="*/ 1485 w 1536"/>
                  <a:gd name="T21" fmla="*/ 1302 h 1302"/>
                  <a:gd name="T22" fmla="*/ 1536 w 1536"/>
                  <a:gd name="T23" fmla="*/ 50 h 1302"/>
                  <a:gd name="T24" fmla="*/ 601 w 1536"/>
                  <a:gd name="T25" fmla="*/ 1202 h 1302"/>
                  <a:gd name="T26" fmla="*/ 500 w 1536"/>
                  <a:gd name="T27" fmla="*/ 1102 h 1302"/>
                  <a:gd name="T28" fmla="*/ 601 w 1536"/>
                  <a:gd name="T29" fmla="*/ 1202 h 1302"/>
                  <a:gd name="T30" fmla="*/ 150 w 1536"/>
                  <a:gd name="T31" fmla="*/ 1002 h 1302"/>
                  <a:gd name="T32" fmla="*/ 100 w 1536"/>
                  <a:gd name="T33" fmla="*/ 351 h 1302"/>
                  <a:gd name="T34" fmla="*/ 951 w 1536"/>
                  <a:gd name="T35" fmla="*/ 301 h 1302"/>
                  <a:gd name="T36" fmla="*/ 1001 w 1536"/>
                  <a:gd name="T37" fmla="*/ 952 h 1302"/>
                  <a:gd name="T38" fmla="*/ 1435 w 1536"/>
                  <a:gd name="T39" fmla="*/ 1202 h 1302"/>
                  <a:gd name="T40" fmla="*/ 1001 w 1536"/>
                  <a:gd name="T41" fmla="*/ 1093 h 1302"/>
                  <a:gd name="T42" fmla="*/ 1101 w 1536"/>
                  <a:gd name="T43" fmla="*/ 701 h 1302"/>
                  <a:gd name="T44" fmla="*/ 1335 w 1536"/>
                  <a:gd name="T45" fmla="*/ 651 h 1302"/>
                  <a:gd name="T46" fmla="*/ 1101 w 1536"/>
                  <a:gd name="T47" fmla="*/ 601 h 1302"/>
                  <a:gd name="T48" fmla="*/ 1285 w 1536"/>
                  <a:gd name="T49" fmla="*/ 501 h 1302"/>
                  <a:gd name="T50" fmla="*/ 1285 w 1536"/>
                  <a:gd name="T51" fmla="*/ 401 h 1302"/>
                  <a:gd name="T52" fmla="*/ 1101 w 1536"/>
                  <a:gd name="T53" fmla="*/ 351 h 1302"/>
                  <a:gd name="T54" fmla="*/ 1285 w 1536"/>
                  <a:gd name="T55" fmla="*/ 301 h 1302"/>
                  <a:gd name="T56" fmla="*/ 1285 w 1536"/>
                  <a:gd name="T57" fmla="*/ 200 h 1302"/>
                  <a:gd name="T58" fmla="*/ 1016 w 1536"/>
                  <a:gd name="T59" fmla="*/ 215 h 1302"/>
                  <a:gd name="T60" fmla="*/ 1001 w 1536"/>
                  <a:gd name="T61" fmla="*/ 100 h 1302"/>
                  <a:gd name="T62" fmla="*/ 1435 w 1536"/>
                  <a:gd name="T63" fmla="*/ 1202 h 1302"/>
                  <a:gd name="T64" fmla="*/ 1435 w 1536"/>
                  <a:gd name="T65"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36" h="1302">
                    <a:moveTo>
                      <a:pt x="1485" y="0"/>
                    </a:moveTo>
                    <a:cubicBezTo>
                      <a:pt x="951" y="0"/>
                      <a:pt x="951" y="0"/>
                      <a:pt x="951" y="0"/>
                    </a:cubicBezTo>
                    <a:cubicBezTo>
                      <a:pt x="924" y="0"/>
                      <a:pt x="901" y="22"/>
                      <a:pt x="901" y="50"/>
                    </a:cubicBezTo>
                    <a:cubicBezTo>
                      <a:pt x="901" y="200"/>
                      <a:pt x="901" y="200"/>
                      <a:pt x="901" y="200"/>
                    </a:cubicBezTo>
                    <a:cubicBezTo>
                      <a:pt x="150" y="200"/>
                      <a:pt x="150" y="200"/>
                      <a:pt x="150" y="200"/>
                    </a:cubicBezTo>
                    <a:cubicBezTo>
                      <a:pt x="67" y="200"/>
                      <a:pt x="0" y="268"/>
                      <a:pt x="0" y="351"/>
                    </a:cubicBezTo>
                    <a:cubicBezTo>
                      <a:pt x="0" y="952"/>
                      <a:pt x="0" y="952"/>
                      <a:pt x="0" y="952"/>
                    </a:cubicBezTo>
                    <a:cubicBezTo>
                      <a:pt x="0" y="1034"/>
                      <a:pt x="67" y="1102"/>
                      <a:pt x="150" y="1102"/>
                    </a:cubicBezTo>
                    <a:cubicBezTo>
                      <a:pt x="400" y="1102"/>
                      <a:pt x="400" y="1102"/>
                      <a:pt x="400" y="1102"/>
                    </a:cubicBezTo>
                    <a:cubicBezTo>
                      <a:pt x="400" y="1202"/>
                      <a:pt x="400" y="1202"/>
                      <a:pt x="400" y="1202"/>
                    </a:cubicBezTo>
                    <a:cubicBezTo>
                      <a:pt x="350" y="1202"/>
                      <a:pt x="350" y="1202"/>
                      <a:pt x="350" y="1202"/>
                    </a:cubicBezTo>
                    <a:cubicBezTo>
                      <a:pt x="323" y="1202"/>
                      <a:pt x="300" y="1224"/>
                      <a:pt x="300" y="1252"/>
                    </a:cubicBezTo>
                    <a:cubicBezTo>
                      <a:pt x="300" y="1280"/>
                      <a:pt x="323" y="1302"/>
                      <a:pt x="350" y="1302"/>
                    </a:cubicBezTo>
                    <a:cubicBezTo>
                      <a:pt x="393" y="1302"/>
                      <a:pt x="708" y="1302"/>
                      <a:pt x="751" y="1302"/>
                    </a:cubicBezTo>
                    <a:cubicBezTo>
                      <a:pt x="779" y="1302"/>
                      <a:pt x="801" y="1280"/>
                      <a:pt x="801" y="1252"/>
                    </a:cubicBezTo>
                    <a:cubicBezTo>
                      <a:pt x="801" y="1224"/>
                      <a:pt x="779" y="1202"/>
                      <a:pt x="751" y="1202"/>
                    </a:cubicBezTo>
                    <a:cubicBezTo>
                      <a:pt x="701" y="1202"/>
                      <a:pt x="701" y="1202"/>
                      <a:pt x="701" y="1202"/>
                    </a:cubicBezTo>
                    <a:cubicBezTo>
                      <a:pt x="701" y="1102"/>
                      <a:pt x="701" y="1102"/>
                      <a:pt x="701" y="1102"/>
                    </a:cubicBezTo>
                    <a:cubicBezTo>
                      <a:pt x="901" y="1102"/>
                      <a:pt x="901" y="1102"/>
                      <a:pt x="901" y="1102"/>
                    </a:cubicBezTo>
                    <a:cubicBezTo>
                      <a:pt x="901" y="1252"/>
                      <a:pt x="901" y="1252"/>
                      <a:pt x="901" y="1252"/>
                    </a:cubicBezTo>
                    <a:cubicBezTo>
                      <a:pt x="901" y="1280"/>
                      <a:pt x="924" y="1302"/>
                      <a:pt x="951" y="1302"/>
                    </a:cubicBezTo>
                    <a:cubicBezTo>
                      <a:pt x="1485" y="1302"/>
                      <a:pt x="1485" y="1302"/>
                      <a:pt x="1485" y="1302"/>
                    </a:cubicBezTo>
                    <a:cubicBezTo>
                      <a:pt x="1513" y="1302"/>
                      <a:pt x="1536" y="1280"/>
                      <a:pt x="1536" y="1252"/>
                    </a:cubicBezTo>
                    <a:cubicBezTo>
                      <a:pt x="1536" y="50"/>
                      <a:pt x="1536" y="50"/>
                      <a:pt x="1536" y="50"/>
                    </a:cubicBezTo>
                    <a:cubicBezTo>
                      <a:pt x="1536" y="22"/>
                      <a:pt x="1513" y="0"/>
                      <a:pt x="1485" y="0"/>
                    </a:cubicBezTo>
                    <a:close/>
                    <a:moveTo>
                      <a:pt x="601" y="1202"/>
                    </a:moveTo>
                    <a:cubicBezTo>
                      <a:pt x="500" y="1202"/>
                      <a:pt x="500" y="1202"/>
                      <a:pt x="500" y="1202"/>
                    </a:cubicBezTo>
                    <a:cubicBezTo>
                      <a:pt x="500" y="1102"/>
                      <a:pt x="500" y="1102"/>
                      <a:pt x="500" y="1102"/>
                    </a:cubicBezTo>
                    <a:cubicBezTo>
                      <a:pt x="601" y="1102"/>
                      <a:pt x="601" y="1102"/>
                      <a:pt x="601" y="1102"/>
                    </a:cubicBezTo>
                    <a:lnTo>
                      <a:pt x="601" y="1202"/>
                    </a:lnTo>
                    <a:close/>
                    <a:moveTo>
                      <a:pt x="951" y="1002"/>
                    </a:moveTo>
                    <a:cubicBezTo>
                      <a:pt x="150" y="1002"/>
                      <a:pt x="150" y="1002"/>
                      <a:pt x="150" y="1002"/>
                    </a:cubicBezTo>
                    <a:cubicBezTo>
                      <a:pt x="122" y="1002"/>
                      <a:pt x="100" y="979"/>
                      <a:pt x="100" y="952"/>
                    </a:cubicBezTo>
                    <a:cubicBezTo>
                      <a:pt x="100" y="351"/>
                      <a:pt x="100" y="351"/>
                      <a:pt x="100" y="351"/>
                    </a:cubicBezTo>
                    <a:cubicBezTo>
                      <a:pt x="100" y="323"/>
                      <a:pt x="122" y="301"/>
                      <a:pt x="150" y="301"/>
                    </a:cubicBezTo>
                    <a:cubicBezTo>
                      <a:pt x="951" y="301"/>
                      <a:pt x="951" y="301"/>
                      <a:pt x="951" y="301"/>
                    </a:cubicBezTo>
                    <a:cubicBezTo>
                      <a:pt x="979" y="301"/>
                      <a:pt x="1001" y="323"/>
                      <a:pt x="1001" y="351"/>
                    </a:cubicBezTo>
                    <a:cubicBezTo>
                      <a:pt x="1001" y="952"/>
                      <a:pt x="1001" y="952"/>
                      <a:pt x="1001" y="952"/>
                    </a:cubicBezTo>
                    <a:cubicBezTo>
                      <a:pt x="1001" y="979"/>
                      <a:pt x="979" y="1002"/>
                      <a:pt x="951" y="1002"/>
                    </a:cubicBezTo>
                    <a:close/>
                    <a:moveTo>
                      <a:pt x="1435" y="1202"/>
                    </a:moveTo>
                    <a:cubicBezTo>
                      <a:pt x="1001" y="1202"/>
                      <a:pt x="1001" y="1202"/>
                      <a:pt x="1001" y="1202"/>
                    </a:cubicBezTo>
                    <a:cubicBezTo>
                      <a:pt x="1001" y="1093"/>
                      <a:pt x="1001" y="1093"/>
                      <a:pt x="1001" y="1093"/>
                    </a:cubicBezTo>
                    <a:cubicBezTo>
                      <a:pt x="1060" y="1073"/>
                      <a:pt x="1101" y="1017"/>
                      <a:pt x="1101" y="952"/>
                    </a:cubicBezTo>
                    <a:cubicBezTo>
                      <a:pt x="1101" y="701"/>
                      <a:pt x="1101" y="701"/>
                      <a:pt x="1101" y="701"/>
                    </a:cubicBezTo>
                    <a:cubicBezTo>
                      <a:pt x="1285" y="701"/>
                      <a:pt x="1285" y="701"/>
                      <a:pt x="1285" y="701"/>
                    </a:cubicBezTo>
                    <a:cubicBezTo>
                      <a:pt x="1313" y="701"/>
                      <a:pt x="1335" y="679"/>
                      <a:pt x="1335" y="651"/>
                    </a:cubicBezTo>
                    <a:cubicBezTo>
                      <a:pt x="1335" y="623"/>
                      <a:pt x="1313" y="601"/>
                      <a:pt x="1285" y="601"/>
                    </a:cubicBezTo>
                    <a:cubicBezTo>
                      <a:pt x="1101" y="601"/>
                      <a:pt x="1101" y="601"/>
                      <a:pt x="1101" y="601"/>
                    </a:cubicBezTo>
                    <a:cubicBezTo>
                      <a:pt x="1101" y="501"/>
                      <a:pt x="1101" y="501"/>
                      <a:pt x="1101" y="501"/>
                    </a:cubicBezTo>
                    <a:cubicBezTo>
                      <a:pt x="1285" y="501"/>
                      <a:pt x="1285" y="501"/>
                      <a:pt x="1285" y="501"/>
                    </a:cubicBezTo>
                    <a:cubicBezTo>
                      <a:pt x="1313" y="501"/>
                      <a:pt x="1335" y="478"/>
                      <a:pt x="1335" y="451"/>
                    </a:cubicBezTo>
                    <a:cubicBezTo>
                      <a:pt x="1335" y="423"/>
                      <a:pt x="1313" y="401"/>
                      <a:pt x="1285" y="401"/>
                    </a:cubicBezTo>
                    <a:cubicBezTo>
                      <a:pt x="1101" y="401"/>
                      <a:pt x="1101" y="401"/>
                      <a:pt x="1101" y="401"/>
                    </a:cubicBezTo>
                    <a:cubicBezTo>
                      <a:pt x="1101" y="351"/>
                      <a:pt x="1101" y="351"/>
                      <a:pt x="1101" y="351"/>
                    </a:cubicBezTo>
                    <a:cubicBezTo>
                      <a:pt x="1101" y="333"/>
                      <a:pt x="1098" y="316"/>
                      <a:pt x="1093" y="301"/>
                    </a:cubicBezTo>
                    <a:cubicBezTo>
                      <a:pt x="1285" y="301"/>
                      <a:pt x="1285" y="301"/>
                      <a:pt x="1285" y="301"/>
                    </a:cubicBezTo>
                    <a:cubicBezTo>
                      <a:pt x="1313" y="301"/>
                      <a:pt x="1335" y="278"/>
                      <a:pt x="1335" y="250"/>
                    </a:cubicBezTo>
                    <a:cubicBezTo>
                      <a:pt x="1335" y="223"/>
                      <a:pt x="1313" y="200"/>
                      <a:pt x="1285" y="200"/>
                    </a:cubicBezTo>
                    <a:cubicBezTo>
                      <a:pt x="1051" y="200"/>
                      <a:pt x="1051" y="200"/>
                      <a:pt x="1051" y="200"/>
                    </a:cubicBezTo>
                    <a:cubicBezTo>
                      <a:pt x="1038" y="200"/>
                      <a:pt x="1025" y="206"/>
                      <a:pt x="1016" y="215"/>
                    </a:cubicBezTo>
                    <a:cubicBezTo>
                      <a:pt x="1011" y="213"/>
                      <a:pt x="1006" y="211"/>
                      <a:pt x="1001" y="209"/>
                    </a:cubicBezTo>
                    <a:cubicBezTo>
                      <a:pt x="1001" y="100"/>
                      <a:pt x="1001" y="100"/>
                      <a:pt x="1001" y="100"/>
                    </a:cubicBezTo>
                    <a:cubicBezTo>
                      <a:pt x="1435" y="100"/>
                      <a:pt x="1435" y="100"/>
                      <a:pt x="1435" y="100"/>
                    </a:cubicBezTo>
                    <a:lnTo>
                      <a:pt x="1435" y="1202"/>
                    </a:lnTo>
                    <a:close/>
                    <a:moveTo>
                      <a:pt x="1435" y="1202"/>
                    </a:moveTo>
                    <a:cubicBezTo>
                      <a:pt x="1435" y="1202"/>
                      <a:pt x="1435" y="1202"/>
                      <a:pt x="1435" y="120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 name="Freeform 6">
                <a:extLst>
                  <a:ext uri="{FF2B5EF4-FFF2-40B4-BE49-F238E27FC236}">
                    <a16:creationId xmlns:a16="http://schemas.microsoft.com/office/drawing/2014/main" id="{F0AE5532-1144-4A0F-8BDD-DF206DD197AD}"/>
                  </a:ext>
                </a:extLst>
              </p:cNvPr>
              <p:cNvSpPr>
                <a:spLocks noEditPoints="1"/>
              </p:cNvSpPr>
              <p:nvPr/>
            </p:nvSpPr>
            <p:spPr bwMode="auto">
              <a:xfrm>
                <a:off x="4756151" y="4984750"/>
                <a:ext cx="141288" cy="142875"/>
              </a:xfrm>
              <a:custGeom>
                <a:avLst/>
                <a:gdLst>
                  <a:gd name="T0" fmla="*/ 100 w 100"/>
                  <a:gd name="T1" fmla="*/ 50 h 101"/>
                  <a:gd name="T2" fmla="*/ 50 w 100"/>
                  <a:gd name="T3" fmla="*/ 101 h 101"/>
                  <a:gd name="T4" fmla="*/ 0 w 100"/>
                  <a:gd name="T5" fmla="*/ 50 h 101"/>
                  <a:gd name="T6" fmla="*/ 50 w 100"/>
                  <a:gd name="T7" fmla="*/ 0 h 101"/>
                  <a:gd name="T8" fmla="*/ 100 w 100"/>
                  <a:gd name="T9" fmla="*/ 50 h 101"/>
                  <a:gd name="T10" fmla="*/ 100 w 100"/>
                  <a:gd name="T11" fmla="*/ 50 h 101"/>
                  <a:gd name="T12" fmla="*/ 100 w 100"/>
                  <a:gd name="T13" fmla="*/ 50 h 101"/>
                </a:gdLst>
                <a:ahLst/>
                <a:cxnLst>
                  <a:cxn ang="0">
                    <a:pos x="T0" y="T1"/>
                  </a:cxn>
                  <a:cxn ang="0">
                    <a:pos x="T2" y="T3"/>
                  </a:cxn>
                  <a:cxn ang="0">
                    <a:pos x="T4" y="T5"/>
                  </a:cxn>
                  <a:cxn ang="0">
                    <a:pos x="T6" y="T7"/>
                  </a:cxn>
                  <a:cxn ang="0">
                    <a:pos x="T8" y="T9"/>
                  </a:cxn>
                  <a:cxn ang="0">
                    <a:pos x="T10" y="T11"/>
                  </a:cxn>
                  <a:cxn ang="0">
                    <a:pos x="T12" y="T13"/>
                  </a:cxn>
                </a:cxnLst>
                <a:rect l="0" t="0" r="r" b="b"/>
                <a:pathLst>
                  <a:path w="100" h="101">
                    <a:moveTo>
                      <a:pt x="100" y="50"/>
                    </a:moveTo>
                    <a:cubicBezTo>
                      <a:pt x="100" y="78"/>
                      <a:pt x="78" y="101"/>
                      <a:pt x="50" y="101"/>
                    </a:cubicBezTo>
                    <a:cubicBezTo>
                      <a:pt x="22" y="101"/>
                      <a:pt x="0" y="78"/>
                      <a:pt x="0" y="50"/>
                    </a:cubicBezTo>
                    <a:cubicBezTo>
                      <a:pt x="0" y="23"/>
                      <a:pt x="22" y="0"/>
                      <a:pt x="50" y="0"/>
                    </a:cubicBezTo>
                    <a:cubicBezTo>
                      <a:pt x="78" y="0"/>
                      <a:pt x="100" y="23"/>
                      <a:pt x="100" y="50"/>
                    </a:cubicBezTo>
                    <a:close/>
                    <a:moveTo>
                      <a:pt x="100" y="50"/>
                    </a:moveTo>
                    <a:cubicBezTo>
                      <a:pt x="100" y="50"/>
                      <a:pt x="100" y="50"/>
                      <a:pt x="100" y="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 name="Freeform 7">
                <a:extLst>
                  <a:ext uri="{FF2B5EF4-FFF2-40B4-BE49-F238E27FC236}">
                    <a16:creationId xmlns:a16="http://schemas.microsoft.com/office/drawing/2014/main" id="{95C48B5F-26B5-42D3-B724-C098FF962ACE}"/>
                  </a:ext>
                </a:extLst>
              </p:cNvPr>
              <p:cNvSpPr>
                <a:spLocks noEditPoints="1"/>
              </p:cNvSpPr>
              <p:nvPr/>
            </p:nvSpPr>
            <p:spPr bwMode="auto">
              <a:xfrm>
                <a:off x="4756151" y="5268913"/>
                <a:ext cx="141288" cy="141287"/>
              </a:xfrm>
              <a:custGeom>
                <a:avLst/>
                <a:gdLst>
                  <a:gd name="T0" fmla="*/ 100 w 100"/>
                  <a:gd name="T1" fmla="*/ 50 h 100"/>
                  <a:gd name="T2" fmla="*/ 50 w 100"/>
                  <a:gd name="T3" fmla="*/ 100 h 100"/>
                  <a:gd name="T4" fmla="*/ 0 w 100"/>
                  <a:gd name="T5" fmla="*/ 50 h 100"/>
                  <a:gd name="T6" fmla="*/ 50 w 100"/>
                  <a:gd name="T7" fmla="*/ 0 h 100"/>
                  <a:gd name="T8" fmla="*/ 100 w 100"/>
                  <a:gd name="T9" fmla="*/ 50 h 100"/>
                  <a:gd name="T10" fmla="*/ 100 w 100"/>
                  <a:gd name="T11" fmla="*/ 50 h 100"/>
                  <a:gd name="T12" fmla="*/ 100 w 100"/>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100" h="100">
                    <a:moveTo>
                      <a:pt x="100" y="50"/>
                    </a:moveTo>
                    <a:cubicBezTo>
                      <a:pt x="100" y="77"/>
                      <a:pt x="78" y="100"/>
                      <a:pt x="50" y="100"/>
                    </a:cubicBezTo>
                    <a:cubicBezTo>
                      <a:pt x="22" y="100"/>
                      <a:pt x="0" y="77"/>
                      <a:pt x="0" y="50"/>
                    </a:cubicBezTo>
                    <a:cubicBezTo>
                      <a:pt x="0" y="22"/>
                      <a:pt x="22" y="0"/>
                      <a:pt x="50" y="0"/>
                    </a:cubicBezTo>
                    <a:cubicBezTo>
                      <a:pt x="78" y="0"/>
                      <a:pt x="100" y="22"/>
                      <a:pt x="100" y="50"/>
                    </a:cubicBezTo>
                    <a:close/>
                    <a:moveTo>
                      <a:pt x="100" y="50"/>
                    </a:moveTo>
                    <a:cubicBezTo>
                      <a:pt x="100" y="50"/>
                      <a:pt x="100" y="50"/>
                      <a:pt x="100" y="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nvGrpSpPr>
          <p:cNvPr id="30" name="Group 29">
            <a:extLst>
              <a:ext uri="{FF2B5EF4-FFF2-40B4-BE49-F238E27FC236}">
                <a16:creationId xmlns:a16="http://schemas.microsoft.com/office/drawing/2014/main" id="{D13711AA-4908-47B9-A70C-86CA43712237}"/>
              </a:ext>
            </a:extLst>
          </p:cNvPr>
          <p:cNvGrpSpPr/>
          <p:nvPr/>
        </p:nvGrpSpPr>
        <p:grpSpPr>
          <a:xfrm>
            <a:off x="7265907" y="2032378"/>
            <a:ext cx="2885464" cy="534717"/>
            <a:chOff x="7265907" y="2141914"/>
            <a:chExt cx="2851673" cy="522301"/>
          </a:xfrm>
        </p:grpSpPr>
        <p:sp>
          <p:nvSpPr>
            <p:cNvPr id="31" name="Oval 30">
              <a:extLst>
                <a:ext uri="{FF2B5EF4-FFF2-40B4-BE49-F238E27FC236}">
                  <a16:creationId xmlns:a16="http://schemas.microsoft.com/office/drawing/2014/main" id="{F52741F7-B03D-4A9D-A4AA-DA958BDFE5DA}"/>
                </a:ext>
              </a:extLst>
            </p:cNvPr>
            <p:cNvSpPr/>
            <p:nvPr/>
          </p:nvSpPr>
          <p:spPr>
            <a:xfrm>
              <a:off x="7265907" y="2205351"/>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id="{F7F94044-D823-4E1B-80DC-AF7D1B8F8D2E}"/>
                </a:ext>
              </a:extLst>
            </p:cNvPr>
            <p:cNvGrpSpPr/>
            <p:nvPr/>
          </p:nvGrpSpPr>
          <p:grpSpPr>
            <a:xfrm>
              <a:off x="9722153" y="2205351"/>
              <a:ext cx="395427" cy="395427"/>
              <a:chOff x="7091821" y="2552944"/>
              <a:chExt cx="363501" cy="363501"/>
            </a:xfrm>
          </p:grpSpPr>
          <p:sp>
            <p:nvSpPr>
              <p:cNvPr id="35" name="Oval 34">
                <a:extLst>
                  <a:ext uri="{FF2B5EF4-FFF2-40B4-BE49-F238E27FC236}">
                    <a16:creationId xmlns:a16="http://schemas.microsoft.com/office/drawing/2014/main" id="{ACD0597B-B4B8-4AF9-8A0B-21199A2971DD}"/>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Freeform 5">
                <a:extLst>
                  <a:ext uri="{FF2B5EF4-FFF2-40B4-BE49-F238E27FC236}">
                    <a16:creationId xmlns:a16="http://schemas.microsoft.com/office/drawing/2014/main" id="{671E8AFE-D0B2-4982-BD2D-C55C8DE582D0}"/>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33" name="Rectangle 32">
              <a:extLst>
                <a:ext uri="{FF2B5EF4-FFF2-40B4-BE49-F238E27FC236}">
                  <a16:creationId xmlns:a16="http://schemas.microsoft.com/office/drawing/2014/main" id="{356778E5-8CB0-440B-B91E-1915C65549DD}"/>
                </a:ext>
              </a:extLst>
            </p:cNvPr>
            <p:cNvSpPr/>
            <p:nvPr/>
          </p:nvSpPr>
          <p:spPr>
            <a:xfrm>
              <a:off x="7822738" y="2141914"/>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sp>
          <p:nvSpPr>
            <p:cNvPr id="34" name="Freeform 11">
              <a:extLst>
                <a:ext uri="{FF2B5EF4-FFF2-40B4-BE49-F238E27FC236}">
                  <a16:creationId xmlns:a16="http://schemas.microsoft.com/office/drawing/2014/main" id="{E714EDCD-2481-4E96-A8FC-4FD52DC081EB}"/>
                </a:ext>
              </a:extLst>
            </p:cNvPr>
            <p:cNvSpPr>
              <a:spLocks noEditPoints="1"/>
            </p:cNvSpPr>
            <p:nvPr/>
          </p:nvSpPr>
          <p:spPr bwMode="auto">
            <a:xfrm>
              <a:off x="7377628" y="2320228"/>
              <a:ext cx="180049" cy="158283"/>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37" name="Group 36">
            <a:extLst>
              <a:ext uri="{FF2B5EF4-FFF2-40B4-BE49-F238E27FC236}">
                <a16:creationId xmlns:a16="http://schemas.microsoft.com/office/drawing/2014/main" id="{D8370F42-D858-4570-871E-32912FB6FB4D}"/>
              </a:ext>
            </a:extLst>
          </p:cNvPr>
          <p:cNvGrpSpPr/>
          <p:nvPr/>
        </p:nvGrpSpPr>
        <p:grpSpPr>
          <a:xfrm>
            <a:off x="7265907" y="4101640"/>
            <a:ext cx="2885464" cy="636535"/>
            <a:chOff x="7265907" y="3584335"/>
            <a:chExt cx="2851673" cy="621755"/>
          </a:xfrm>
        </p:grpSpPr>
        <p:sp>
          <p:nvSpPr>
            <p:cNvPr id="38" name="Oval 37">
              <a:extLst>
                <a:ext uri="{FF2B5EF4-FFF2-40B4-BE49-F238E27FC236}">
                  <a16:creationId xmlns:a16="http://schemas.microsoft.com/office/drawing/2014/main" id="{E9A42F75-03C4-4084-984A-0007610ED549}"/>
                </a:ext>
              </a:extLst>
            </p:cNvPr>
            <p:cNvSpPr/>
            <p:nvPr/>
          </p:nvSpPr>
          <p:spPr>
            <a:xfrm>
              <a:off x="7265907" y="3647772"/>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a:extLst>
                <a:ext uri="{FF2B5EF4-FFF2-40B4-BE49-F238E27FC236}">
                  <a16:creationId xmlns:a16="http://schemas.microsoft.com/office/drawing/2014/main" id="{B0510964-E612-4847-918C-FB22BA412766}"/>
                </a:ext>
              </a:extLst>
            </p:cNvPr>
            <p:cNvGrpSpPr/>
            <p:nvPr/>
          </p:nvGrpSpPr>
          <p:grpSpPr>
            <a:xfrm>
              <a:off x="9722153" y="3647772"/>
              <a:ext cx="395427" cy="395427"/>
              <a:chOff x="7091821" y="2552944"/>
              <a:chExt cx="363501" cy="363501"/>
            </a:xfrm>
          </p:grpSpPr>
          <p:sp>
            <p:nvSpPr>
              <p:cNvPr id="49" name="Oval 48">
                <a:extLst>
                  <a:ext uri="{FF2B5EF4-FFF2-40B4-BE49-F238E27FC236}">
                    <a16:creationId xmlns:a16="http://schemas.microsoft.com/office/drawing/2014/main" id="{62F25137-EDBC-4C15-AF72-1F8AC0BA0A4D}"/>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reeform 5">
                <a:extLst>
                  <a:ext uri="{FF2B5EF4-FFF2-40B4-BE49-F238E27FC236}">
                    <a16:creationId xmlns:a16="http://schemas.microsoft.com/office/drawing/2014/main" id="{4994BF60-E99D-4EB4-878A-5431663CA1A0}"/>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40" name="Rectangle 39">
              <a:extLst>
                <a:ext uri="{FF2B5EF4-FFF2-40B4-BE49-F238E27FC236}">
                  <a16:creationId xmlns:a16="http://schemas.microsoft.com/office/drawing/2014/main" id="{B7880979-A5BC-4E97-9178-967BD57E3CD0}"/>
                </a:ext>
              </a:extLst>
            </p:cNvPr>
            <p:cNvSpPr/>
            <p:nvPr/>
          </p:nvSpPr>
          <p:spPr>
            <a:xfrm>
              <a:off x="7822738" y="3584335"/>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cxnSp>
          <p:nvCxnSpPr>
            <p:cNvPr id="41" name="Straight Connector 40">
              <a:extLst>
                <a:ext uri="{FF2B5EF4-FFF2-40B4-BE49-F238E27FC236}">
                  <a16:creationId xmlns:a16="http://schemas.microsoft.com/office/drawing/2014/main" id="{A5321362-40A3-42AF-B4F6-25E53EEC67D7}"/>
                </a:ext>
              </a:extLst>
            </p:cNvPr>
            <p:cNvCxnSpPr/>
            <p:nvPr/>
          </p:nvCxnSpPr>
          <p:spPr>
            <a:xfrm>
              <a:off x="7273242" y="4206090"/>
              <a:ext cx="283700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7FFFB1CA-70B6-4E1C-9238-301841C102E3}"/>
                </a:ext>
              </a:extLst>
            </p:cNvPr>
            <p:cNvGrpSpPr/>
            <p:nvPr/>
          </p:nvGrpSpPr>
          <p:grpSpPr>
            <a:xfrm>
              <a:off x="7383463" y="3767176"/>
              <a:ext cx="179388" cy="176213"/>
              <a:chOff x="7383463" y="3756025"/>
              <a:chExt cx="179388" cy="176213"/>
            </a:xfrm>
            <a:solidFill>
              <a:schemeClr val="bg1"/>
            </a:solidFill>
          </p:grpSpPr>
          <p:sp>
            <p:nvSpPr>
              <p:cNvPr id="43" name="Freeform 15">
                <a:extLst>
                  <a:ext uri="{FF2B5EF4-FFF2-40B4-BE49-F238E27FC236}">
                    <a16:creationId xmlns:a16="http://schemas.microsoft.com/office/drawing/2014/main" id="{446D292C-D866-4428-8495-5D1EB82FEB0C}"/>
                  </a:ext>
                </a:extLst>
              </p:cNvPr>
              <p:cNvSpPr>
                <a:spLocks noEditPoints="1"/>
              </p:cNvSpPr>
              <p:nvPr/>
            </p:nvSpPr>
            <p:spPr bwMode="auto">
              <a:xfrm>
                <a:off x="7383463" y="3756025"/>
                <a:ext cx="179388" cy="176213"/>
              </a:xfrm>
              <a:custGeom>
                <a:avLst/>
                <a:gdLst>
                  <a:gd name="T0" fmla="*/ 1496 w 1549"/>
                  <a:gd name="T1" fmla="*/ 483 h 1536"/>
                  <a:gd name="T2" fmla="*/ 1305 w 1549"/>
                  <a:gd name="T3" fmla="*/ 483 h 1536"/>
                  <a:gd name="T4" fmla="*/ 1170 w 1549"/>
                  <a:gd name="T5" fmla="*/ 619 h 1536"/>
                  <a:gd name="T6" fmla="*/ 1170 w 1549"/>
                  <a:gd name="T7" fmla="*/ 262 h 1536"/>
                  <a:gd name="T8" fmla="*/ 1131 w 1549"/>
                  <a:gd name="T9" fmla="*/ 167 h 1536"/>
                  <a:gd name="T10" fmla="*/ 1003 w 1549"/>
                  <a:gd name="T11" fmla="*/ 40 h 1536"/>
                  <a:gd name="T12" fmla="*/ 908 w 1549"/>
                  <a:gd name="T13" fmla="*/ 0 h 1536"/>
                  <a:gd name="T14" fmla="*/ 135 w 1549"/>
                  <a:gd name="T15" fmla="*/ 0 h 1536"/>
                  <a:gd name="T16" fmla="*/ 0 w 1549"/>
                  <a:gd name="T17" fmla="*/ 135 h 1536"/>
                  <a:gd name="T18" fmla="*/ 0 w 1549"/>
                  <a:gd name="T19" fmla="*/ 1401 h 1536"/>
                  <a:gd name="T20" fmla="*/ 135 w 1549"/>
                  <a:gd name="T21" fmla="*/ 1536 h 1536"/>
                  <a:gd name="T22" fmla="*/ 1035 w 1549"/>
                  <a:gd name="T23" fmla="*/ 1536 h 1536"/>
                  <a:gd name="T24" fmla="*/ 1170 w 1549"/>
                  <a:gd name="T25" fmla="*/ 1401 h 1536"/>
                  <a:gd name="T26" fmla="*/ 1170 w 1549"/>
                  <a:gd name="T27" fmla="*/ 1001 h 1536"/>
                  <a:gd name="T28" fmla="*/ 1496 w 1549"/>
                  <a:gd name="T29" fmla="*/ 674 h 1536"/>
                  <a:gd name="T30" fmla="*/ 1496 w 1549"/>
                  <a:gd name="T31" fmla="*/ 483 h 1536"/>
                  <a:gd name="T32" fmla="*/ 900 w 1549"/>
                  <a:gd name="T33" fmla="*/ 90 h 1536"/>
                  <a:gd name="T34" fmla="*/ 940 w 1549"/>
                  <a:gd name="T35" fmla="*/ 103 h 1536"/>
                  <a:gd name="T36" fmla="*/ 1067 w 1549"/>
                  <a:gd name="T37" fmla="*/ 230 h 1536"/>
                  <a:gd name="T38" fmla="*/ 1080 w 1549"/>
                  <a:gd name="T39" fmla="*/ 270 h 1536"/>
                  <a:gd name="T40" fmla="*/ 900 w 1549"/>
                  <a:gd name="T41" fmla="*/ 270 h 1536"/>
                  <a:gd name="T42" fmla="*/ 900 w 1549"/>
                  <a:gd name="T43" fmla="*/ 90 h 1536"/>
                  <a:gd name="T44" fmla="*/ 1080 w 1549"/>
                  <a:gd name="T45" fmla="*/ 1401 h 1536"/>
                  <a:gd name="T46" fmla="*/ 1035 w 1549"/>
                  <a:gd name="T47" fmla="*/ 1446 h 1536"/>
                  <a:gd name="T48" fmla="*/ 135 w 1549"/>
                  <a:gd name="T49" fmla="*/ 1446 h 1536"/>
                  <a:gd name="T50" fmla="*/ 90 w 1549"/>
                  <a:gd name="T51" fmla="*/ 1401 h 1536"/>
                  <a:gd name="T52" fmla="*/ 90 w 1549"/>
                  <a:gd name="T53" fmla="*/ 135 h 1536"/>
                  <a:gd name="T54" fmla="*/ 135 w 1549"/>
                  <a:gd name="T55" fmla="*/ 90 h 1536"/>
                  <a:gd name="T56" fmla="*/ 810 w 1549"/>
                  <a:gd name="T57" fmla="*/ 90 h 1536"/>
                  <a:gd name="T58" fmla="*/ 810 w 1549"/>
                  <a:gd name="T59" fmla="*/ 315 h 1536"/>
                  <a:gd name="T60" fmla="*/ 855 w 1549"/>
                  <a:gd name="T61" fmla="*/ 360 h 1536"/>
                  <a:gd name="T62" fmla="*/ 1080 w 1549"/>
                  <a:gd name="T63" fmla="*/ 360 h 1536"/>
                  <a:gd name="T64" fmla="*/ 1080 w 1549"/>
                  <a:gd name="T65" fmla="*/ 709 h 1536"/>
                  <a:gd name="T66" fmla="*/ 947 w 1549"/>
                  <a:gd name="T67" fmla="*/ 842 h 1536"/>
                  <a:gd name="T68" fmla="*/ 884 w 1549"/>
                  <a:gd name="T69" fmla="*/ 905 h 1536"/>
                  <a:gd name="T70" fmla="*/ 873 w 1549"/>
                  <a:gd name="T71" fmla="*/ 923 h 1536"/>
                  <a:gd name="T72" fmla="*/ 809 w 1549"/>
                  <a:gd name="T73" fmla="*/ 1114 h 1536"/>
                  <a:gd name="T74" fmla="*/ 820 w 1549"/>
                  <a:gd name="T75" fmla="*/ 1160 h 1536"/>
                  <a:gd name="T76" fmla="*/ 866 w 1549"/>
                  <a:gd name="T77" fmla="*/ 1171 h 1536"/>
                  <a:gd name="T78" fmla="*/ 1057 w 1549"/>
                  <a:gd name="T79" fmla="*/ 1107 h 1536"/>
                  <a:gd name="T80" fmla="*/ 1075 w 1549"/>
                  <a:gd name="T81" fmla="*/ 1096 h 1536"/>
                  <a:gd name="T82" fmla="*/ 1080 w 1549"/>
                  <a:gd name="T83" fmla="*/ 1091 h 1536"/>
                  <a:gd name="T84" fmla="*/ 1080 w 1549"/>
                  <a:gd name="T85" fmla="*/ 1401 h 1536"/>
                  <a:gd name="T86" fmla="*/ 979 w 1549"/>
                  <a:gd name="T87" fmla="*/ 937 h 1536"/>
                  <a:gd name="T88" fmla="*/ 1043 w 1549"/>
                  <a:gd name="T89" fmla="*/ 1001 h 1536"/>
                  <a:gd name="T90" fmla="*/ 1018 w 1549"/>
                  <a:gd name="T91" fmla="*/ 1025 h 1536"/>
                  <a:gd name="T92" fmla="*/ 923 w 1549"/>
                  <a:gd name="T93" fmla="*/ 1057 h 1536"/>
                  <a:gd name="T94" fmla="*/ 955 w 1549"/>
                  <a:gd name="T95" fmla="*/ 962 h 1536"/>
                  <a:gd name="T96" fmla="*/ 979 w 1549"/>
                  <a:gd name="T97" fmla="*/ 937 h 1536"/>
                  <a:gd name="T98" fmla="*/ 1106 w 1549"/>
                  <a:gd name="T99" fmla="*/ 937 h 1536"/>
                  <a:gd name="T100" fmla="*/ 1043 w 1549"/>
                  <a:gd name="T101" fmla="*/ 874 h 1536"/>
                  <a:gd name="T102" fmla="*/ 1259 w 1549"/>
                  <a:gd name="T103" fmla="*/ 657 h 1536"/>
                  <a:gd name="T104" fmla="*/ 1323 w 1549"/>
                  <a:gd name="T105" fmla="*/ 721 h 1536"/>
                  <a:gd name="T106" fmla="*/ 1106 w 1549"/>
                  <a:gd name="T107" fmla="*/ 937 h 1536"/>
                  <a:gd name="T108" fmla="*/ 1433 w 1549"/>
                  <a:gd name="T109" fmla="*/ 611 h 1536"/>
                  <a:gd name="T110" fmla="*/ 1386 w 1549"/>
                  <a:gd name="T111" fmla="*/ 657 h 1536"/>
                  <a:gd name="T112" fmla="*/ 1323 w 1549"/>
                  <a:gd name="T113" fmla="*/ 593 h 1536"/>
                  <a:gd name="T114" fmla="*/ 1369 w 1549"/>
                  <a:gd name="T115" fmla="*/ 547 h 1536"/>
                  <a:gd name="T116" fmla="*/ 1433 w 1549"/>
                  <a:gd name="T117" fmla="*/ 547 h 1536"/>
                  <a:gd name="T118" fmla="*/ 1433 w 1549"/>
                  <a:gd name="T119" fmla="*/ 611 h 1536"/>
                  <a:gd name="T120" fmla="*/ 1433 w 1549"/>
                  <a:gd name="T121" fmla="*/ 611 h 1536"/>
                  <a:gd name="T122" fmla="*/ 1433 w 1549"/>
                  <a:gd name="T123" fmla="*/ 61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9" h="1536">
                    <a:moveTo>
                      <a:pt x="1496" y="483"/>
                    </a:moveTo>
                    <a:cubicBezTo>
                      <a:pt x="1444" y="431"/>
                      <a:pt x="1358" y="431"/>
                      <a:pt x="1305" y="483"/>
                    </a:cubicBezTo>
                    <a:cubicBezTo>
                      <a:pt x="1289" y="500"/>
                      <a:pt x="1186" y="603"/>
                      <a:pt x="1170" y="619"/>
                    </a:cubicBezTo>
                    <a:cubicBezTo>
                      <a:pt x="1170" y="262"/>
                      <a:pt x="1170" y="262"/>
                      <a:pt x="1170" y="262"/>
                    </a:cubicBezTo>
                    <a:cubicBezTo>
                      <a:pt x="1170" y="226"/>
                      <a:pt x="1156" y="192"/>
                      <a:pt x="1131" y="167"/>
                    </a:cubicBezTo>
                    <a:cubicBezTo>
                      <a:pt x="1003" y="40"/>
                      <a:pt x="1003" y="40"/>
                      <a:pt x="1003" y="40"/>
                    </a:cubicBezTo>
                    <a:cubicBezTo>
                      <a:pt x="978" y="14"/>
                      <a:pt x="944" y="0"/>
                      <a:pt x="908" y="0"/>
                    </a:cubicBezTo>
                    <a:cubicBezTo>
                      <a:pt x="135" y="0"/>
                      <a:pt x="135" y="0"/>
                      <a:pt x="135" y="0"/>
                    </a:cubicBezTo>
                    <a:cubicBezTo>
                      <a:pt x="61" y="0"/>
                      <a:pt x="0" y="61"/>
                      <a:pt x="0" y="135"/>
                    </a:cubicBezTo>
                    <a:cubicBezTo>
                      <a:pt x="0" y="1401"/>
                      <a:pt x="0" y="1401"/>
                      <a:pt x="0" y="1401"/>
                    </a:cubicBezTo>
                    <a:cubicBezTo>
                      <a:pt x="0" y="1475"/>
                      <a:pt x="61" y="1536"/>
                      <a:pt x="135" y="1536"/>
                    </a:cubicBezTo>
                    <a:cubicBezTo>
                      <a:pt x="1035" y="1536"/>
                      <a:pt x="1035" y="1536"/>
                      <a:pt x="1035" y="1536"/>
                    </a:cubicBezTo>
                    <a:cubicBezTo>
                      <a:pt x="1110" y="1536"/>
                      <a:pt x="1170" y="1475"/>
                      <a:pt x="1170" y="1401"/>
                    </a:cubicBezTo>
                    <a:cubicBezTo>
                      <a:pt x="1170" y="1001"/>
                      <a:pt x="1170" y="1001"/>
                      <a:pt x="1170" y="1001"/>
                    </a:cubicBezTo>
                    <a:cubicBezTo>
                      <a:pt x="1496" y="674"/>
                      <a:pt x="1496" y="674"/>
                      <a:pt x="1496" y="674"/>
                    </a:cubicBezTo>
                    <a:cubicBezTo>
                      <a:pt x="1549" y="622"/>
                      <a:pt x="1549" y="536"/>
                      <a:pt x="1496" y="483"/>
                    </a:cubicBezTo>
                    <a:close/>
                    <a:moveTo>
                      <a:pt x="900" y="90"/>
                    </a:moveTo>
                    <a:cubicBezTo>
                      <a:pt x="909" y="90"/>
                      <a:pt x="925" y="89"/>
                      <a:pt x="940" y="103"/>
                    </a:cubicBezTo>
                    <a:cubicBezTo>
                      <a:pt x="1067" y="230"/>
                      <a:pt x="1067" y="230"/>
                      <a:pt x="1067" y="230"/>
                    </a:cubicBezTo>
                    <a:cubicBezTo>
                      <a:pt x="1081" y="245"/>
                      <a:pt x="1080" y="260"/>
                      <a:pt x="1080" y="270"/>
                    </a:cubicBezTo>
                    <a:cubicBezTo>
                      <a:pt x="900" y="270"/>
                      <a:pt x="900" y="270"/>
                      <a:pt x="900" y="270"/>
                    </a:cubicBezTo>
                    <a:lnTo>
                      <a:pt x="900" y="90"/>
                    </a:lnTo>
                    <a:close/>
                    <a:moveTo>
                      <a:pt x="1080" y="1401"/>
                    </a:moveTo>
                    <a:cubicBezTo>
                      <a:pt x="1080" y="1426"/>
                      <a:pt x="1060" y="1446"/>
                      <a:pt x="1035" y="1446"/>
                    </a:cubicBezTo>
                    <a:cubicBezTo>
                      <a:pt x="135" y="1446"/>
                      <a:pt x="135" y="1446"/>
                      <a:pt x="135" y="1446"/>
                    </a:cubicBezTo>
                    <a:cubicBezTo>
                      <a:pt x="110" y="1446"/>
                      <a:pt x="90" y="1426"/>
                      <a:pt x="90" y="1401"/>
                    </a:cubicBezTo>
                    <a:cubicBezTo>
                      <a:pt x="90" y="135"/>
                      <a:pt x="90" y="135"/>
                      <a:pt x="90" y="135"/>
                    </a:cubicBezTo>
                    <a:cubicBezTo>
                      <a:pt x="90" y="110"/>
                      <a:pt x="110" y="90"/>
                      <a:pt x="135" y="90"/>
                    </a:cubicBezTo>
                    <a:cubicBezTo>
                      <a:pt x="810" y="90"/>
                      <a:pt x="810" y="90"/>
                      <a:pt x="810" y="90"/>
                    </a:cubicBezTo>
                    <a:cubicBezTo>
                      <a:pt x="810" y="315"/>
                      <a:pt x="810" y="315"/>
                      <a:pt x="810" y="315"/>
                    </a:cubicBezTo>
                    <a:cubicBezTo>
                      <a:pt x="810" y="340"/>
                      <a:pt x="830" y="360"/>
                      <a:pt x="855" y="360"/>
                    </a:cubicBezTo>
                    <a:cubicBezTo>
                      <a:pt x="1080" y="360"/>
                      <a:pt x="1080" y="360"/>
                      <a:pt x="1080" y="360"/>
                    </a:cubicBezTo>
                    <a:cubicBezTo>
                      <a:pt x="1080" y="709"/>
                      <a:pt x="1080" y="709"/>
                      <a:pt x="1080" y="709"/>
                    </a:cubicBezTo>
                    <a:cubicBezTo>
                      <a:pt x="1080" y="709"/>
                      <a:pt x="947" y="842"/>
                      <a:pt x="947" y="842"/>
                    </a:cubicBezTo>
                    <a:cubicBezTo>
                      <a:pt x="884" y="905"/>
                      <a:pt x="884" y="905"/>
                      <a:pt x="884" y="905"/>
                    </a:cubicBezTo>
                    <a:cubicBezTo>
                      <a:pt x="879" y="910"/>
                      <a:pt x="875" y="916"/>
                      <a:pt x="873" y="923"/>
                    </a:cubicBezTo>
                    <a:cubicBezTo>
                      <a:pt x="809" y="1114"/>
                      <a:pt x="809" y="1114"/>
                      <a:pt x="809" y="1114"/>
                    </a:cubicBezTo>
                    <a:cubicBezTo>
                      <a:pt x="804" y="1130"/>
                      <a:pt x="808" y="1148"/>
                      <a:pt x="820" y="1160"/>
                    </a:cubicBezTo>
                    <a:cubicBezTo>
                      <a:pt x="832" y="1172"/>
                      <a:pt x="850" y="1176"/>
                      <a:pt x="866" y="1171"/>
                    </a:cubicBezTo>
                    <a:cubicBezTo>
                      <a:pt x="1057" y="1107"/>
                      <a:pt x="1057" y="1107"/>
                      <a:pt x="1057" y="1107"/>
                    </a:cubicBezTo>
                    <a:cubicBezTo>
                      <a:pt x="1064" y="1105"/>
                      <a:pt x="1070" y="1101"/>
                      <a:pt x="1075" y="1096"/>
                    </a:cubicBezTo>
                    <a:cubicBezTo>
                      <a:pt x="1080" y="1091"/>
                      <a:pt x="1080" y="1091"/>
                      <a:pt x="1080" y="1091"/>
                    </a:cubicBezTo>
                    <a:lnTo>
                      <a:pt x="1080" y="1401"/>
                    </a:lnTo>
                    <a:close/>
                    <a:moveTo>
                      <a:pt x="979" y="937"/>
                    </a:moveTo>
                    <a:cubicBezTo>
                      <a:pt x="1043" y="1001"/>
                      <a:pt x="1043" y="1001"/>
                      <a:pt x="1043" y="1001"/>
                    </a:cubicBezTo>
                    <a:cubicBezTo>
                      <a:pt x="1018" y="1025"/>
                      <a:pt x="1018" y="1025"/>
                      <a:pt x="1018" y="1025"/>
                    </a:cubicBezTo>
                    <a:cubicBezTo>
                      <a:pt x="923" y="1057"/>
                      <a:pt x="923" y="1057"/>
                      <a:pt x="923" y="1057"/>
                    </a:cubicBezTo>
                    <a:cubicBezTo>
                      <a:pt x="955" y="962"/>
                      <a:pt x="955" y="962"/>
                      <a:pt x="955" y="962"/>
                    </a:cubicBezTo>
                    <a:lnTo>
                      <a:pt x="979" y="937"/>
                    </a:lnTo>
                    <a:close/>
                    <a:moveTo>
                      <a:pt x="1106" y="937"/>
                    </a:moveTo>
                    <a:cubicBezTo>
                      <a:pt x="1043" y="874"/>
                      <a:pt x="1043" y="874"/>
                      <a:pt x="1043" y="874"/>
                    </a:cubicBezTo>
                    <a:cubicBezTo>
                      <a:pt x="1077" y="840"/>
                      <a:pt x="1227" y="689"/>
                      <a:pt x="1259" y="657"/>
                    </a:cubicBezTo>
                    <a:cubicBezTo>
                      <a:pt x="1323" y="721"/>
                      <a:pt x="1323" y="721"/>
                      <a:pt x="1323" y="721"/>
                    </a:cubicBezTo>
                    <a:lnTo>
                      <a:pt x="1106" y="937"/>
                    </a:lnTo>
                    <a:close/>
                    <a:moveTo>
                      <a:pt x="1433" y="611"/>
                    </a:moveTo>
                    <a:cubicBezTo>
                      <a:pt x="1386" y="657"/>
                      <a:pt x="1386" y="657"/>
                      <a:pt x="1386" y="657"/>
                    </a:cubicBezTo>
                    <a:cubicBezTo>
                      <a:pt x="1323" y="593"/>
                      <a:pt x="1323" y="593"/>
                      <a:pt x="1323" y="593"/>
                    </a:cubicBezTo>
                    <a:cubicBezTo>
                      <a:pt x="1369" y="547"/>
                      <a:pt x="1369" y="547"/>
                      <a:pt x="1369" y="547"/>
                    </a:cubicBezTo>
                    <a:cubicBezTo>
                      <a:pt x="1387" y="529"/>
                      <a:pt x="1415" y="529"/>
                      <a:pt x="1433" y="547"/>
                    </a:cubicBezTo>
                    <a:cubicBezTo>
                      <a:pt x="1450" y="565"/>
                      <a:pt x="1450" y="593"/>
                      <a:pt x="1433" y="611"/>
                    </a:cubicBezTo>
                    <a:close/>
                    <a:moveTo>
                      <a:pt x="1433" y="611"/>
                    </a:moveTo>
                    <a:cubicBezTo>
                      <a:pt x="1433" y="611"/>
                      <a:pt x="1433" y="611"/>
                      <a:pt x="1433" y="611"/>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4" name="Freeform 16">
                <a:extLst>
                  <a:ext uri="{FF2B5EF4-FFF2-40B4-BE49-F238E27FC236}">
                    <a16:creationId xmlns:a16="http://schemas.microsoft.com/office/drawing/2014/main" id="{460AFEB8-B9AB-4C07-98FD-586AC7814376}"/>
                  </a:ext>
                </a:extLst>
              </p:cNvPr>
              <p:cNvSpPr>
                <a:spLocks noEditPoints="1"/>
              </p:cNvSpPr>
              <p:nvPr/>
            </p:nvSpPr>
            <p:spPr bwMode="auto">
              <a:xfrm>
                <a:off x="7404101" y="3808413"/>
                <a:ext cx="84138" cy="9525"/>
              </a:xfrm>
              <a:custGeom>
                <a:avLst/>
                <a:gdLst>
                  <a:gd name="T0" fmla="*/ 675 w 720"/>
                  <a:gd name="T1" fmla="*/ 0 h 90"/>
                  <a:gd name="T2" fmla="*/ 45 w 720"/>
                  <a:gd name="T3" fmla="*/ 0 h 90"/>
                  <a:gd name="T4" fmla="*/ 0 w 720"/>
                  <a:gd name="T5" fmla="*/ 45 h 90"/>
                  <a:gd name="T6" fmla="*/ 45 w 720"/>
                  <a:gd name="T7" fmla="*/ 90 h 90"/>
                  <a:gd name="T8" fmla="*/ 675 w 720"/>
                  <a:gd name="T9" fmla="*/ 90 h 90"/>
                  <a:gd name="T10" fmla="*/ 720 w 720"/>
                  <a:gd name="T11" fmla="*/ 45 h 90"/>
                  <a:gd name="T12" fmla="*/ 675 w 720"/>
                  <a:gd name="T13" fmla="*/ 0 h 90"/>
                  <a:gd name="T14" fmla="*/ 675 w 720"/>
                  <a:gd name="T15" fmla="*/ 0 h 90"/>
                  <a:gd name="T16" fmla="*/ 675 w 72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0">
                    <a:moveTo>
                      <a:pt x="675" y="0"/>
                    </a:moveTo>
                    <a:cubicBezTo>
                      <a:pt x="45" y="0"/>
                      <a:pt x="45" y="0"/>
                      <a:pt x="45" y="0"/>
                    </a:cubicBezTo>
                    <a:cubicBezTo>
                      <a:pt x="20" y="0"/>
                      <a:pt x="0" y="20"/>
                      <a:pt x="0" y="45"/>
                    </a:cubicBezTo>
                    <a:cubicBezTo>
                      <a:pt x="0" y="70"/>
                      <a:pt x="20" y="90"/>
                      <a:pt x="45" y="90"/>
                    </a:cubicBezTo>
                    <a:cubicBezTo>
                      <a:pt x="675" y="90"/>
                      <a:pt x="675" y="90"/>
                      <a:pt x="675" y="90"/>
                    </a:cubicBezTo>
                    <a:cubicBezTo>
                      <a:pt x="700" y="90"/>
                      <a:pt x="720" y="70"/>
                      <a:pt x="720" y="45"/>
                    </a:cubicBezTo>
                    <a:cubicBezTo>
                      <a:pt x="720" y="20"/>
                      <a:pt x="700" y="0"/>
                      <a:pt x="675" y="0"/>
                    </a:cubicBezTo>
                    <a:close/>
                    <a:moveTo>
                      <a:pt x="675" y="0"/>
                    </a:moveTo>
                    <a:cubicBezTo>
                      <a:pt x="675" y="0"/>
                      <a:pt x="675" y="0"/>
                      <a:pt x="67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5" name="Freeform 17">
                <a:extLst>
                  <a:ext uri="{FF2B5EF4-FFF2-40B4-BE49-F238E27FC236}">
                    <a16:creationId xmlns:a16="http://schemas.microsoft.com/office/drawing/2014/main" id="{A4BD0347-A7C6-435A-AC5E-B9A2F721C256}"/>
                  </a:ext>
                </a:extLst>
              </p:cNvPr>
              <p:cNvSpPr>
                <a:spLocks noEditPoints="1"/>
              </p:cNvSpPr>
              <p:nvPr/>
            </p:nvSpPr>
            <p:spPr bwMode="auto">
              <a:xfrm>
                <a:off x="7404101" y="3829050"/>
                <a:ext cx="63500" cy="9525"/>
              </a:xfrm>
              <a:custGeom>
                <a:avLst/>
                <a:gdLst>
                  <a:gd name="T0" fmla="*/ 495 w 540"/>
                  <a:gd name="T1" fmla="*/ 0 h 90"/>
                  <a:gd name="T2" fmla="*/ 45 w 540"/>
                  <a:gd name="T3" fmla="*/ 0 h 90"/>
                  <a:gd name="T4" fmla="*/ 0 w 540"/>
                  <a:gd name="T5" fmla="*/ 45 h 90"/>
                  <a:gd name="T6" fmla="*/ 45 w 540"/>
                  <a:gd name="T7" fmla="*/ 90 h 90"/>
                  <a:gd name="T8" fmla="*/ 495 w 540"/>
                  <a:gd name="T9" fmla="*/ 90 h 90"/>
                  <a:gd name="T10" fmla="*/ 540 w 540"/>
                  <a:gd name="T11" fmla="*/ 45 h 90"/>
                  <a:gd name="T12" fmla="*/ 495 w 540"/>
                  <a:gd name="T13" fmla="*/ 0 h 90"/>
                  <a:gd name="T14" fmla="*/ 495 w 540"/>
                  <a:gd name="T15" fmla="*/ 0 h 90"/>
                  <a:gd name="T16" fmla="*/ 495 w 54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90">
                    <a:moveTo>
                      <a:pt x="495" y="0"/>
                    </a:moveTo>
                    <a:cubicBezTo>
                      <a:pt x="45" y="0"/>
                      <a:pt x="45" y="0"/>
                      <a:pt x="45" y="0"/>
                    </a:cubicBezTo>
                    <a:cubicBezTo>
                      <a:pt x="20" y="0"/>
                      <a:pt x="0" y="20"/>
                      <a:pt x="0" y="45"/>
                    </a:cubicBezTo>
                    <a:cubicBezTo>
                      <a:pt x="0" y="70"/>
                      <a:pt x="20" y="90"/>
                      <a:pt x="45" y="90"/>
                    </a:cubicBezTo>
                    <a:cubicBezTo>
                      <a:pt x="495" y="90"/>
                      <a:pt x="495" y="90"/>
                      <a:pt x="495" y="90"/>
                    </a:cubicBezTo>
                    <a:cubicBezTo>
                      <a:pt x="520" y="90"/>
                      <a:pt x="540" y="70"/>
                      <a:pt x="540" y="45"/>
                    </a:cubicBezTo>
                    <a:cubicBezTo>
                      <a:pt x="540" y="20"/>
                      <a:pt x="520" y="0"/>
                      <a:pt x="495" y="0"/>
                    </a:cubicBezTo>
                    <a:close/>
                    <a:moveTo>
                      <a:pt x="495" y="0"/>
                    </a:moveTo>
                    <a:cubicBezTo>
                      <a:pt x="495" y="0"/>
                      <a:pt x="495" y="0"/>
                      <a:pt x="49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6" name="Freeform 18">
                <a:extLst>
                  <a:ext uri="{FF2B5EF4-FFF2-40B4-BE49-F238E27FC236}">
                    <a16:creationId xmlns:a16="http://schemas.microsoft.com/office/drawing/2014/main" id="{1EAD93AD-545A-4DA3-94DA-C03DCA673291}"/>
                  </a:ext>
                </a:extLst>
              </p:cNvPr>
              <p:cNvSpPr>
                <a:spLocks noEditPoints="1"/>
              </p:cNvSpPr>
              <p:nvPr/>
            </p:nvSpPr>
            <p:spPr bwMode="auto">
              <a:xfrm>
                <a:off x="7404101" y="3849688"/>
                <a:ext cx="63500" cy="9525"/>
              </a:xfrm>
              <a:custGeom>
                <a:avLst/>
                <a:gdLst>
                  <a:gd name="T0" fmla="*/ 495 w 540"/>
                  <a:gd name="T1" fmla="*/ 0 h 90"/>
                  <a:gd name="T2" fmla="*/ 45 w 540"/>
                  <a:gd name="T3" fmla="*/ 0 h 90"/>
                  <a:gd name="T4" fmla="*/ 0 w 540"/>
                  <a:gd name="T5" fmla="*/ 45 h 90"/>
                  <a:gd name="T6" fmla="*/ 45 w 540"/>
                  <a:gd name="T7" fmla="*/ 90 h 90"/>
                  <a:gd name="T8" fmla="*/ 495 w 540"/>
                  <a:gd name="T9" fmla="*/ 90 h 90"/>
                  <a:gd name="T10" fmla="*/ 540 w 540"/>
                  <a:gd name="T11" fmla="*/ 45 h 90"/>
                  <a:gd name="T12" fmla="*/ 495 w 540"/>
                  <a:gd name="T13" fmla="*/ 0 h 90"/>
                  <a:gd name="T14" fmla="*/ 495 w 540"/>
                  <a:gd name="T15" fmla="*/ 0 h 90"/>
                  <a:gd name="T16" fmla="*/ 495 w 54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90">
                    <a:moveTo>
                      <a:pt x="495" y="0"/>
                    </a:moveTo>
                    <a:cubicBezTo>
                      <a:pt x="45" y="0"/>
                      <a:pt x="45" y="0"/>
                      <a:pt x="45" y="0"/>
                    </a:cubicBezTo>
                    <a:cubicBezTo>
                      <a:pt x="20" y="0"/>
                      <a:pt x="0" y="20"/>
                      <a:pt x="0" y="45"/>
                    </a:cubicBezTo>
                    <a:cubicBezTo>
                      <a:pt x="0" y="70"/>
                      <a:pt x="20" y="90"/>
                      <a:pt x="45" y="90"/>
                    </a:cubicBezTo>
                    <a:cubicBezTo>
                      <a:pt x="495" y="90"/>
                      <a:pt x="495" y="90"/>
                      <a:pt x="495" y="90"/>
                    </a:cubicBezTo>
                    <a:cubicBezTo>
                      <a:pt x="520" y="90"/>
                      <a:pt x="540" y="70"/>
                      <a:pt x="540" y="45"/>
                    </a:cubicBezTo>
                    <a:cubicBezTo>
                      <a:pt x="540" y="20"/>
                      <a:pt x="520" y="0"/>
                      <a:pt x="495" y="0"/>
                    </a:cubicBezTo>
                    <a:close/>
                    <a:moveTo>
                      <a:pt x="495" y="0"/>
                    </a:moveTo>
                    <a:cubicBezTo>
                      <a:pt x="495" y="0"/>
                      <a:pt x="495" y="0"/>
                      <a:pt x="49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7" name="Freeform 19">
                <a:extLst>
                  <a:ext uri="{FF2B5EF4-FFF2-40B4-BE49-F238E27FC236}">
                    <a16:creationId xmlns:a16="http://schemas.microsoft.com/office/drawing/2014/main" id="{CE9598E5-A3A6-42E8-B199-E57135F4E71B}"/>
                  </a:ext>
                </a:extLst>
              </p:cNvPr>
              <p:cNvSpPr>
                <a:spLocks noEditPoints="1"/>
              </p:cNvSpPr>
              <p:nvPr/>
            </p:nvSpPr>
            <p:spPr bwMode="auto">
              <a:xfrm>
                <a:off x="7404101" y="3870325"/>
                <a:ext cx="63500" cy="9525"/>
              </a:xfrm>
              <a:custGeom>
                <a:avLst/>
                <a:gdLst>
                  <a:gd name="T0" fmla="*/ 495 w 540"/>
                  <a:gd name="T1" fmla="*/ 0 h 90"/>
                  <a:gd name="T2" fmla="*/ 45 w 540"/>
                  <a:gd name="T3" fmla="*/ 0 h 90"/>
                  <a:gd name="T4" fmla="*/ 0 w 540"/>
                  <a:gd name="T5" fmla="*/ 45 h 90"/>
                  <a:gd name="T6" fmla="*/ 45 w 540"/>
                  <a:gd name="T7" fmla="*/ 90 h 90"/>
                  <a:gd name="T8" fmla="*/ 495 w 540"/>
                  <a:gd name="T9" fmla="*/ 90 h 90"/>
                  <a:gd name="T10" fmla="*/ 540 w 540"/>
                  <a:gd name="T11" fmla="*/ 45 h 90"/>
                  <a:gd name="T12" fmla="*/ 495 w 540"/>
                  <a:gd name="T13" fmla="*/ 0 h 90"/>
                  <a:gd name="T14" fmla="*/ 495 w 540"/>
                  <a:gd name="T15" fmla="*/ 0 h 90"/>
                  <a:gd name="T16" fmla="*/ 495 w 54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90">
                    <a:moveTo>
                      <a:pt x="495" y="0"/>
                    </a:moveTo>
                    <a:cubicBezTo>
                      <a:pt x="45" y="0"/>
                      <a:pt x="45" y="0"/>
                      <a:pt x="45" y="0"/>
                    </a:cubicBezTo>
                    <a:cubicBezTo>
                      <a:pt x="20" y="0"/>
                      <a:pt x="0" y="20"/>
                      <a:pt x="0" y="45"/>
                    </a:cubicBezTo>
                    <a:cubicBezTo>
                      <a:pt x="0" y="70"/>
                      <a:pt x="20" y="90"/>
                      <a:pt x="45" y="90"/>
                    </a:cubicBezTo>
                    <a:cubicBezTo>
                      <a:pt x="495" y="90"/>
                      <a:pt x="495" y="90"/>
                      <a:pt x="495" y="90"/>
                    </a:cubicBezTo>
                    <a:cubicBezTo>
                      <a:pt x="520" y="90"/>
                      <a:pt x="540" y="70"/>
                      <a:pt x="540" y="45"/>
                    </a:cubicBezTo>
                    <a:cubicBezTo>
                      <a:pt x="540" y="20"/>
                      <a:pt x="520" y="0"/>
                      <a:pt x="495" y="0"/>
                    </a:cubicBezTo>
                    <a:close/>
                    <a:moveTo>
                      <a:pt x="495" y="0"/>
                    </a:moveTo>
                    <a:cubicBezTo>
                      <a:pt x="495" y="0"/>
                      <a:pt x="495" y="0"/>
                      <a:pt x="49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8" name="Freeform 20">
                <a:extLst>
                  <a:ext uri="{FF2B5EF4-FFF2-40B4-BE49-F238E27FC236}">
                    <a16:creationId xmlns:a16="http://schemas.microsoft.com/office/drawing/2014/main" id="{F6015AF2-A29B-4718-BE8B-534FDA9FF03D}"/>
                  </a:ext>
                </a:extLst>
              </p:cNvPr>
              <p:cNvSpPr>
                <a:spLocks noEditPoints="1"/>
              </p:cNvSpPr>
              <p:nvPr/>
            </p:nvSpPr>
            <p:spPr bwMode="auto">
              <a:xfrm>
                <a:off x="7445376" y="3902075"/>
                <a:ext cx="42863" cy="9525"/>
              </a:xfrm>
              <a:custGeom>
                <a:avLst/>
                <a:gdLst>
                  <a:gd name="T0" fmla="*/ 315 w 360"/>
                  <a:gd name="T1" fmla="*/ 0 h 90"/>
                  <a:gd name="T2" fmla="*/ 45 w 360"/>
                  <a:gd name="T3" fmla="*/ 0 h 90"/>
                  <a:gd name="T4" fmla="*/ 0 w 360"/>
                  <a:gd name="T5" fmla="*/ 45 h 90"/>
                  <a:gd name="T6" fmla="*/ 45 w 360"/>
                  <a:gd name="T7" fmla="*/ 90 h 90"/>
                  <a:gd name="T8" fmla="*/ 315 w 360"/>
                  <a:gd name="T9" fmla="*/ 90 h 90"/>
                  <a:gd name="T10" fmla="*/ 360 w 360"/>
                  <a:gd name="T11" fmla="*/ 45 h 90"/>
                  <a:gd name="T12" fmla="*/ 315 w 360"/>
                  <a:gd name="T13" fmla="*/ 0 h 90"/>
                  <a:gd name="T14" fmla="*/ 315 w 360"/>
                  <a:gd name="T15" fmla="*/ 0 h 90"/>
                  <a:gd name="T16" fmla="*/ 315 w 36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90">
                    <a:moveTo>
                      <a:pt x="315" y="0"/>
                    </a:moveTo>
                    <a:cubicBezTo>
                      <a:pt x="45" y="0"/>
                      <a:pt x="45" y="0"/>
                      <a:pt x="45" y="0"/>
                    </a:cubicBezTo>
                    <a:cubicBezTo>
                      <a:pt x="20" y="0"/>
                      <a:pt x="0" y="20"/>
                      <a:pt x="0" y="45"/>
                    </a:cubicBezTo>
                    <a:cubicBezTo>
                      <a:pt x="0" y="70"/>
                      <a:pt x="20" y="90"/>
                      <a:pt x="45" y="90"/>
                    </a:cubicBezTo>
                    <a:cubicBezTo>
                      <a:pt x="315" y="90"/>
                      <a:pt x="315" y="90"/>
                      <a:pt x="315" y="90"/>
                    </a:cubicBezTo>
                    <a:cubicBezTo>
                      <a:pt x="340" y="90"/>
                      <a:pt x="360" y="70"/>
                      <a:pt x="360" y="45"/>
                    </a:cubicBezTo>
                    <a:cubicBezTo>
                      <a:pt x="360" y="20"/>
                      <a:pt x="340" y="0"/>
                      <a:pt x="315" y="0"/>
                    </a:cubicBezTo>
                    <a:close/>
                    <a:moveTo>
                      <a:pt x="315" y="0"/>
                    </a:moveTo>
                    <a:cubicBezTo>
                      <a:pt x="315" y="0"/>
                      <a:pt x="315" y="0"/>
                      <a:pt x="31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grpSp>
      <p:grpSp>
        <p:nvGrpSpPr>
          <p:cNvPr id="51" name="Group 50">
            <a:extLst>
              <a:ext uri="{FF2B5EF4-FFF2-40B4-BE49-F238E27FC236}">
                <a16:creationId xmlns:a16="http://schemas.microsoft.com/office/drawing/2014/main" id="{FA362DEC-C6C9-4767-8711-8B6AE98BB359}"/>
              </a:ext>
            </a:extLst>
          </p:cNvPr>
          <p:cNvGrpSpPr/>
          <p:nvPr/>
        </p:nvGrpSpPr>
        <p:grpSpPr>
          <a:xfrm>
            <a:off x="7265907" y="4982515"/>
            <a:ext cx="2885464" cy="534717"/>
            <a:chOff x="7265907" y="4305545"/>
            <a:chExt cx="2851673" cy="522301"/>
          </a:xfrm>
        </p:grpSpPr>
        <p:sp>
          <p:nvSpPr>
            <p:cNvPr id="52" name="Oval 51">
              <a:extLst>
                <a:ext uri="{FF2B5EF4-FFF2-40B4-BE49-F238E27FC236}">
                  <a16:creationId xmlns:a16="http://schemas.microsoft.com/office/drawing/2014/main" id="{07348693-EC54-470D-BEB8-D3A1870C8D0E}"/>
                </a:ext>
              </a:extLst>
            </p:cNvPr>
            <p:cNvSpPr/>
            <p:nvPr/>
          </p:nvSpPr>
          <p:spPr>
            <a:xfrm>
              <a:off x="7265907" y="4368982"/>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3" name="Group 52">
              <a:extLst>
                <a:ext uri="{FF2B5EF4-FFF2-40B4-BE49-F238E27FC236}">
                  <a16:creationId xmlns:a16="http://schemas.microsoft.com/office/drawing/2014/main" id="{F81A9E4B-D9AD-442E-BC70-F9CB8BC1AFFD}"/>
                </a:ext>
              </a:extLst>
            </p:cNvPr>
            <p:cNvGrpSpPr/>
            <p:nvPr/>
          </p:nvGrpSpPr>
          <p:grpSpPr>
            <a:xfrm>
              <a:off x="9722153" y="4368982"/>
              <a:ext cx="395427" cy="395427"/>
              <a:chOff x="7091821" y="2552944"/>
              <a:chExt cx="363501" cy="363501"/>
            </a:xfrm>
          </p:grpSpPr>
          <p:sp>
            <p:nvSpPr>
              <p:cNvPr id="56" name="Oval 55">
                <a:extLst>
                  <a:ext uri="{FF2B5EF4-FFF2-40B4-BE49-F238E27FC236}">
                    <a16:creationId xmlns:a16="http://schemas.microsoft.com/office/drawing/2014/main" id="{95E1E978-A06E-4190-AA89-6594D6D35A42}"/>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Freeform 5">
                <a:extLst>
                  <a:ext uri="{FF2B5EF4-FFF2-40B4-BE49-F238E27FC236}">
                    <a16:creationId xmlns:a16="http://schemas.microsoft.com/office/drawing/2014/main" id="{0AE4E8D1-F632-4E0F-AB3A-BAFBBD44B89F}"/>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54" name="Rectangle 53">
              <a:extLst>
                <a:ext uri="{FF2B5EF4-FFF2-40B4-BE49-F238E27FC236}">
                  <a16:creationId xmlns:a16="http://schemas.microsoft.com/office/drawing/2014/main" id="{0669E7FC-077C-4E02-892E-6313DED4CC39}"/>
                </a:ext>
              </a:extLst>
            </p:cNvPr>
            <p:cNvSpPr/>
            <p:nvPr/>
          </p:nvSpPr>
          <p:spPr>
            <a:xfrm>
              <a:off x="7822738" y="4305545"/>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sp>
          <p:nvSpPr>
            <p:cNvPr id="55" name="Freeform 24">
              <a:extLst>
                <a:ext uri="{FF2B5EF4-FFF2-40B4-BE49-F238E27FC236}">
                  <a16:creationId xmlns:a16="http://schemas.microsoft.com/office/drawing/2014/main" id="{1352E0F6-67FB-40B3-AB54-1618E331D7CA}"/>
                </a:ext>
              </a:extLst>
            </p:cNvPr>
            <p:cNvSpPr>
              <a:spLocks noEditPoints="1"/>
            </p:cNvSpPr>
            <p:nvPr/>
          </p:nvSpPr>
          <p:spPr bwMode="auto">
            <a:xfrm>
              <a:off x="7368728" y="4471803"/>
              <a:ext cx="189784" cy="189784"/>
            </a:xfrm>
            <a:custGeom>
              <a:avLst/>
              <a:gdLst>
                <a:gd name="T0" fmla="*/ 1725 w 2048"/>
                <a:gd name="T1" fmla="*/ 148 h 2048"/>
                <a:gd name="T2" fmla="*/ 1667 w 2048"/>
                <a:gd name="T3" fmla="*/ 0 h 2048"/>
                <a:gd name="T4" fmla="*/ 321 w 2048"/>
                <a:gd name="T5" fmla="*/ 60 h 2048"/>
                <a:gd name="T6" fmla="*/ 60 w 2048"/>
                <a:gd name="T7" fmla="*/ 148 h 2048"/>
                <a:gd name="T8" fmla="*/ 198 w 2048"/>
                <a:gd name="T9" fmla="*/ 922 h 2048"/>
                <a:gd name="T10" fmla="*/ 803 w 2048"/>
                <a:gd name="T11" fmla="*/ 1340 h 2048"/>
                <a:gd name="T12" fmla="*/ 703 w 2048"/>
                <a:gd name="T13" fmla="*/ 1607 h 2048"/>
                <a:gd name="T14" fmla="*/ 482 w 2048"/>
                <a:gd name="T15" fmla="*/ 1928 h 2048"/>
                <a:gd name="T16" fmla="*/ 418 w 2048"/>
                <a:gd name="T17" fmla="*/ 1988 h 2048"/>
                <a:gd name="T18" fmla="*/ 1570 w 2048"/>
                <a:gd name="T19" fmla="*/ 2048 h 2048"/>
                <a:gd name="T20" fmla="*/ 1570 w 2048"/>
                <a:gd name="T21" fmla="*/ 1928 h 2048"/>
                <a:gd name="T22" fmla="*/ 1566 w 2048"/>
                <a:gd name="T23" fmla="*/ 1827 h 2048"/>
                <a:gd name="T24" fmla="*/ 1245 w 2048"/>
                <a:gd name="T25" fmla="*/ 1607 h 2048"/>
                <a:gd name="T26" fmla="*/ 1375 w 2048"/>
                <a:gd name="T27" fmla="*/ 1231 h 2048"/>
                <a:gd name="T28" fmla="*/ 2048 w 2048"/>
                <a:gd name="T29" fmla="*/ 208 h 2048"/>
                <a:gd name="T30" fmla="*/ 298 w 2048"/>
                <a:gd name="T31" fmla="*/ 856 h 2048"/>
                <a:gd name="T32" fmla="*/ 330 w 2048"/>
                <a:gd name="T33" fmla="*/ 268 h 2048"/>
                <a:gd name="T34" fmla="*/ 566 w 2048"/>
                <a:gd name="T35" fmla="*/ 1086 h 2048"/>
                <a:gd name="T36" fmla="*/ 1446 w 2048"/>
                <a:gd name="T37" fmla="*/ 1827 h 2048"/>
                <a:gd name="T38" fmla="*/ 602 w 2048"/>
                <a:gd name="T39" fmla="*/ 1928 h 2048"/>
                <a:gd name="T40" fmla="*/ 703 w 2048"/>
                <a:gd name="T41" fmla="*/ 1727 h 2048"/>
                <a:gd name="T42" fmla="*/ 1446 w 2048"/>
                <a:gd name="T43" fmla="*/ 1827 h 2048"/>
                <a:gd name="T44" fmla="*/ 923 w 2048"/>
                <a:gd name="T45" fmla="*/ 1607 h 2048"/>
                <a:gd name="T46" fmla="*/ 1024 w 2048"/>
                <a:gd name="T47" fmla="*/ 1405 h 2048"/>
                <a:gd name="T48" fmla="*/ 1125 w 2048"/>
                <a:gd name="T49" fmla="*/ 1607 h 2048"/>
                <a:gd name="T50" fmla="*/ 1154 w 2048"/>
                <a:gd name="T51" fmla="*/ 1253 h 2048"/>
                <a:gd name="T52" fmla="*/ 894 w 2048"/>
                <a:gd name="T53" fmla="*/ 1253 h 2048"/>
                <a:gd name="T54" fmla="*/ 751 w 2048"/>
                <a:gd name="T55" fmla="*/ 1138 h 2048"/>
                <a:gd name="T56" fmla="*/ 623 w 2048"/>
                <a:gd name="T57" fmla="*/ 942 h 2048"/>
                <a:gd name="T58" fmla="*/ 1606 w 2048"/>
                <a:gd name="T59" fmla="*/ 120 h 2048"/>
                <a:gd name="T60" fmla="*/ 1305 w 2048"/>
                <a:gd name="T61" fmla="*/ 1129 h 2048"/>
                <a:gd name="T62" fmla="*/ 1162 w 2048"/>
                <a:gd name="T63" fmla="*/ 1249 h 2048"/>
                <a:gd name="T64" fmla="*/ 1482 w 2048"/>
                <a:gd name="T65" fmla="*/ 1086 h 2048"/>
                <a:gd name="T66" fmla="*/ 1718 w 2048"/>
                <a:gd name="T67" fmla="*/ 268 h 2048"/>
                <a:gd name="T68" fmla="*/ 1750 w 2048"/>
                <a:gd name="T69" fmla="*/ 856 h 2048"/>
                <a:gd name="T70" fmla="*/ 1750 w 2048"/>
                <a:gd name="T71" fmla="*/ 85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48" h="2048">
                  <a:moveTo>
                    <a:pt x="1988" y="148"/>
                  </a:moveTo>
                  <a:cubicBezTo>
                    <a:pt x="1725" y="148"/>
                    <a:pt x="1725" y="148"/>
                    <a:pt x="1725" y="148"/>
                  </a:cubicBezTo>
                  <a:cubicBezTo>
                    <a:pt x="1726" y="119"/>
                    <a:pt x="1727" y="89"/>
                    <a:pt x="1727" y="60"/>
                  </a:cubicBezTo>
                  <a:cubicBezTo>
                    <a:pt x="1727" y="27"/>
                    <a:pt x="1700" y="0"/>
                    <a:pt x="1667" y="0"/>
                  </a:cubicBezTo>
                  <a:cubicBezTo>
                    <a:pt x="381" y="0"/>
                    <a:pt x="381" y="0"/>
                    <a:pt x="381" y="0"/>
                  </a:cubicBezTo>
                  <a:cubicBezTo>
                    <a:pt x="348" y="0"/>
                    <a:pt x="321" y="27"/>
                    <a:pt x="321" y="60"/>
                  </a:cubicBezTo>
                  <a:cubicBezTo>
                    <a:pt x="321" y="89"/>
                    <a:pt x="322" y="119"/>
                    <a:pt x="323" y="148"/>
                  </a:cubicBezTo>
                  <a:cubicBezTo>
                    <a:pt x="60" y="148"/>
                    <a:pt x="60" y="148"/>
                    <a:pt x="60" y="148"/>
                  </a:cubicBezTo>
                  <a:cubicBezTo>
                    <a:pt x="27" y="148"/>
                    <a:pt x="0" y="175"/>
                    <a:pt x="0" y="208"/>
                  </a:cubicBezTo>
                  <a:cubicBezTo>
                    <a:pt x="0" y="477"/>
                    <a:pt x="70" y="730"/>
                    <a:pt x="198" y="922"/>
                  </a:cubicBezTo>
                  <a:cubicBezTo>
                    <a:pt x="324" y="1112"/>
                    <a:pt x="492" y="1220"/>
                    <a:pt x="673" y="1231"/>
                  </a:cubicBezTo>
                  <a:cubicBezTo>
                    <a:pt x="715" y="1276"/>
                    <a:pt x="758" y="1312"/>
                    <a:pt x="803" y="1340"/>
                  </a:cubicBezTo>
                  <a:cubicBezTo>
                    <a:pt x="803" y="1607"/>
                    <a:pt x="803" y="1607"/>
                    <a:pt x="803" y="1607"/>
                  </a:cubicBezTo>
                  <a:cubicBezTo>
                    <a:pt x="703" y="1607"/>
                    <a:pt x="703" y="1607"/>
                    <a:pt x="703" y="1607"/>
                  </a:cubicBezTo>
                  <a:cubicBezTo>
                    <a:pt x="581" y="1607"/>
                    <a:pt x="482" y="1706"/>
                    <a:pt x="482" y="1827"/>
                  </a:cubicBezTo>
                  <a:cubicBezTo>
                    <a:pt x="482" y="1928"/>
                    <a:pt x="482" y="1928"/>
                    <a:pt x="482" y="1928"/>
                  </a:cubicBezTo>
                  <a:cubicBezTo>
                    <a:pt x="478" y="1928"/>
                    <a:pt x="478" y="1928"/>
                    <a:pt x="478" y="1928"/>
                  </a:cubicBezTo>
                  <a:cubicBezTo>
                    <a:pt x="445" y="1928"/>
                    <a:pt x="418" y="1955"/>
                    <a:pt x="418" y="1988"/>
                  </a:cubicBezTo>
                  <a:cubicBezTo>
                    <a:pt x="418" y="2021"/>
                    <a:pt x="445" y="2048"/>
                    <a:pt x="478" y="2048"/>
                  </a:cubicBezTo>
                  <a:cubicBezTo>
                    <a:pt x="1570" y="2048"/>
                    <a:pt x="1570" y="2048"/>
                    <a:pt x="1570" y="2048"/>
                  </a:cubicBezTo>
                  <a:cubicBezTo>
                    <a:pt x="1603" y="2048"/>
                    <a:pt x="1630" y="2021"/>
                    <a:pt x="1630" y="1988"/>
                  </a:cubicBezTo>
                  <a:cubicBezTo>
                    <a:pt x="1630" y="1955"/>
                    <a:pt x="1603" y="1928"/>
                    <a:pt x="1570" y="1928"/>
                  </a:cubicBezTo>
                  <a:cubicBezTo>
                    <a:pt x="1566" y="1928"/>
                    <a:pt x="1566" y="1928"/>
                    <a:pt x="1566" y="1928"/>
                  </a:cubicBezTo>
                  <a:cubicBezTo>
                    <a:pt x="1566" y="1827"/>
                    <a:pt x="1566" y="1827"/>
                    <a:pt x="1566" y="1827"/>
                  </a:cubicBezTo>
                  <a:cubicBezTo>
                    <a:pt x="1566" y="1706"/>
                    <a:pt x="1467" y="1607"/>
                    <a:pt x="1345" y="1607"/>
                  </a:cubicBezTo>
                  <a:cubicBezTo>
                    <a:pt x="1245" y="1607"/>
                    <a:pt x="1245" y="1607"/>
                    <a:pt x="1245" y="1607"/>
                  </a:cubicBezTo>
                  <a:cubicBezTo>
                    <a:pt x="1245" y="1340"/>
                    <a:pt x="1245" y="1340"/>
                    <a:pt x="1245" y="1340"/>
                  </a:cubicBezTo>
                  <a:cubicBezTo>
                    <a:pt x="1290" y="1312"/>
                    <a:pt x="1333" y="1276"/>
                    <a:pt x="1375" y="1231"/>
                  </a:cubicBezTo>
                  <a:cubicBezTo>
                    <a:pt x="1556" y="1220"/>
                    <a:pt x="1724" y="1112"/>
                    <a:pt x="1850" y="922"/>
                  </a:cubicBezTo>
                  <a:cubicBezTo>
                    <a:pt x="1978" y="730"/>
                    <a:pt x="2048" y="477"/>
                    <a:pt x="2048" y="208"/>
                  </a:cubicBezTo>
                  <a:cubicBezTo>
                    <a:pt x="2048" y="175"/>
                    <a:pt x="2021" y="148"/>
                    <a:pt x="1988" y="148"/>
                  </a:cubicBezTo>
                  <a:close/>
                  <a:moveTo>
                    <a:pt x="298" y="856"/>
                  </a:moveTo>
                  <a:cubicBezTo>
                    <a:pt x="193" y="697"/>
                    <a:pt x="131" y="491"/>
                    <a:pt x="121" y="268"/>
                  </a:cubicBezTo>
                  <a:cubicBezTo>
                    <a:pt x="330" y="268"/>
                    <a:pt x="330" y="268"/>
                    <a:pt x="330" y="268"/>
                  </a:cubicBezTo>
                  <a:cubicBezTo>
                    <a:pt x="351" y="542"/>
                    <a:pt x="415" y="795"/>
                    <a:pt x="516" y="996"/>
                  </a:cubicBezTo>
                  <a:cubicBezTo>
                    <a:pt x="532" y="1028"/>
                    <a:pt x="549" y="1058"/>
                    <a:pt x="566" y="1086"/>
                  </a:cubicBezTo>
                  <a:cubicBezTo>
                    <a:pt x="466" y="1049"/>
                    <a:pt x="374" y="970"/>
                    <a:pt x="298" y="856"/>
                  </a:cubicBezTo>
                  <a:close/>
                  <a:moveTo>
                    <a:pt x="1446" y="1827"/>
                  </a:moveTo>
                  <a:cubicBezTo>
                    <a:pt x="1446" y="1928"/>
                    <a:pt x="1446" y="1928"/>
                    <a:pt x="1446" y="1928"/>
                  </a:cubicBezTo>
                  <a:cubicBezTo>
                    <a:pt x="602" y="1928"/>
                    <a:pt x="602" y="1928"/>
                    <a:pt x="602" y="1928"/>
                  </a:cubicBezTo>
                  <a:cubicBezTo>
                    <a:pt x="602" y="1827"/>
                    <a:pt x="602" y="1827"/>
                    <a:pt x="602" y="1827"/>
                  </a:cubicBezTo>
                  <a:cubicBezTo>
                    <a:pt x="602" y="1772"/>
                    <a:pt x="647" y="1727"/>
                    <a:pt x="703" y="1727"/>
                  </a:cubicBezTo>
                  <a:cubicBezTo>
                    <a:pt x="1345" y="1727"/>
                    <a:pt x="1345" y="1727"/>
                    <a:pt x="1345" y="1727"/>
                  </a:cubicBezTo>
                  <a:cubicBezTo>
                    <a:pt x="1401" y="1727"/>
                    <a:pt x="1446" y="1772"/>
                    <a:pt x="1446" y="1827"/>
                  </a:cubicBezTo>
                  <a:close/>
                  <a:moveTo>
                    <a:pt x="1125" y="1607"/>
                  </a:moveTo>
                  <a:cubicBezTo>
                    <a:pt x="923" y="1607"/>
                    <a:pt x="923" y="1607"/>
                    <a:pt x="923" y="1607"/>
                  </a:cubicBezTo>
                  <a:cubicBezTo>
                    <a:pt x="923" y="1392"/>
                    <a:pt x="923" y="1392"/>
                    <a:pt x="923" y="1392"/>
                  </a:cubicBezTo>
                  <a:cubicBezTo>
                    <a:pt x="956" y="1401"/>
                    <a:pt x="990" y="1405"/>
                    <a:pt x="1024" y="1405"/>
                  </a:cubicBezTo>
                  <a:cubicBezTo>
                    <a:pt x="1058" y="1405"/>
                    <a:pt x="1092" y="1401"/>
                    <a:pt x="1125" y="1392"/>
                  </a:cubicBezTo>
                  <a:lnTo>
                    <a:pt x="1125" y="1607"/>
                  </a:lnTo>
                  <a:close/>
                  <a:moveTo>
                    <a:pt x="1162" y="1249"/>
                  </a:moveTo>
                  <a:cubicBezTo>
                    <a:pt x="1159" y="1250"/>
                    <a:pt x="1157" y="1252"/>
                    <a:pt x="1154" y="1253"/>
                  </a:cubicBezTo>
                  <a:cubicBezTo>
                    <a:pt x="1112" y="1274"/>
                    <a:pt x="1068" y="1285"/>
                    <a:pt x="1024" y="1285"/>
                  </a:cubicBezTo>
                  <a:cubicBezTo>
                    <a:pt x="980" y="1285"/>
                    <a:pt x="936" y="1274"/>
                    <a:pt x="894" y="1253"/>
                  </a:cubicBezTo>
                  <a:cubicBezTo>
                    <a:pt x="891" y="1252"/>
                    <a:pt x="889" y="1250"/>
                    <a:pt x="886" y="1249"/>
                  </a:cubicBezTo>
                  <a:cubicBezTo>
                    <a:pt x="839" y="1224"/>
                    <a:pt x="794" y="1187"/>
                    <a:pt x="751" y="1138"/>
                  </a:cubicBezTo>
                  <a:cubicBezTo>
                    <a:pt x="748" y="1134"/>
                    <a:pt x="746" y="1131"/>
                    <a:pt x="743" y="1129"/>
                  </a:cubicBezTo>
                  <a:cubicBezTo>
                    <a:pt x="700" y="1078"/>
                    <a:pt x="660" y="1015"/>
                    <a:pt x="623" y="942"/>
                  </a:cubicBezTo>
                  <a:cubicBezTo>
                    <a:pt x="513" y="722"/>
                    <a:pt x="449" y="432"/>
                    <a:pt x="442" y="120"/>
                  </a:cubicBezTo>
                  <a:cubicBezTo>
                    <a:pt x="1606" y="120"/>
                    <a:pt x="1606" y="120"/>
                    <a:pt x="1606" y="120"/>
                  </a:cubicBezTo>
                  <a:cubicBezTo>
                    <a:pt x="1599" y="432"/>
                    <a:pt x="1535" y="722"/>
                    <a:pt x="1425" y="942"/>
                  </a:cubicBezTo>
                  <a:cubicBezTo>
                    <a:pt x="1388" y="1015"/>
                    <a:pt x="1348" y="1078"/>
                    <a:pt x="1305" y="1129"/>
                  </a:cubicBezTo>
                  <a:cubicBezTo>
                    <a:pt x="1302" y="1131"/>
                    <a:pt x="1300" y="1134"/>
                    <a:pt x="1297" y="1138"/>
                  </a:cubicBezTo>
                  <a:cubicBezTo>
                    <a:pt x="1254" y="1187"/>
                    <a:pt x="1209" y="1224"/>
                    <a:pt x="1162" y="1249"/>
                  </a:cubicBezTo>
                  <a:close/>
                  <a:moveTo>
                    <a:pt x="1750" y="856"/>
                  </a:moveTo>
                  <a:cubicBezTo>
                    <a:pt x="1674" y="970"/>
                    <a:pt x="1582" y="1049"/>
                    <a:pt x="1482" y="1086"/>
                  </a:cubicBezTo>
                  <a:cubicBezTo>
                    <a:pt x="1499" y="1058"/>
                    <a:pt x="1516" y="1028"/>
                    <a:pt x="1532" y="996"/>
                  </a:cubicBezTo>
                  <a:cubicBezTo>
                    <a:pt x="1633" y="795"/>
                    <a:pt x="1697" y="542"/>
                    <a:pt x="1718" y="268"/>
                  </a:cubicBezTo>
                  <a:cubicBezTo>
                    <a:pt x="1927" y="268"/>
                    <a:pt x="1927" y="268"/>
                    <a:pt x="1927" y="268"/>
                  </a:cubicBezTo>
                  <a:cubicBezTo>
                    <a:pt x="1917" y="491"/>
                    <a:pt x="1855" y="697"/>
                    <a:pt x="1750" y="856"/>
                  </a:cubicBezTo>
                  <a:close/>
                  <a:moveTo>
                    <a:pt x="1750" y="856"/>
                  </a:moveTo>
                  <a:cubicBezTo>
                    <a:pt x="1750" y="856"/>
                    <a:pt x="1750" y="856"/>
                    <a:pt x="1750" y="85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61" name="Group 60">
            <a:extLst>
              <a:ext uri="{FF2B5EF4-FFF2-40B4-BE49-F238E27FC236}">
                <a16:creationId xmlns:a16="http://schemas.microsoft.com/office/drawing/2014/main" id="{2CEAB955-D75E-4411-A4DC-77B17DF17067}"/>
              </a:ext>
            </a:extLst>
          </p:cNvPr>
          <p:cNvGrpSpPr/>
          <p:nvPr/>
        </p:nvGrpSpPr>
        <p:grpSpPr>
          <a:xfrm>
            <a:off x="1118114" y="1403301"/>
            <a:ext cx="4016315" cy="5209277"/>
            <a:chOff x="2942829" y="1167968"/>
            <a:chExt cx="4647195" cy="5973212"/>
          </a:xfrm>
        </p:grpSpPr>
        <p:sp>
          <p:nvSpPr>
            <p:cNvPr id="62" name="Rectangle: Rounded Corners 61">
              <a:extLst>
                <a:ext uri="{FF2B5EF4-FFF2-40B4-BE49-F238E27FC236}">
                  <a16:creationId xmlns:a16="http://schemas.microsoft.com/office/drawing/2014/main" id="{4BEB0131-61E2-40E5-83A5-66CEB8468894}"/>
                </a:ext>
              </a:extLst>
            </p:cNvPr>
            <p:cNvSpPr/>
            <p:nvPr/>
          </p:nvSpPr>
          <p:spPr>
            <a:xfrm>
              <a:off x="2942829" y="1167968"/>
              <a:ext cx="4647195" cy="5973212"/>
            </a:xfrm>
            <a:prstGeom prst="roundRect">
              <a:avLst>
                <a:gd name="adj" fmla="val 420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41789851-9A78-4BE9-9C3B-37305918EA59}"/>
                </a:ext>
              </a:extLst>
            </p:cNvPr>
            <p:cNvSpPr/>
            <p:nvPr/>
          </p:nvSpPr>
          <p:spPr>
            <a:xfrm>
              <a:off x="3285560" y="1502989"/>
              <a:ext cx="3961731" cy="524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4" name="Group 63">
            <a:extLst>
              <a:ext uri="{FF2B5EF4-FFF2-40B4-BE49-F238E27FC236}">
                <a16:creationId xmlns:a16="http://schemas.microsoft.com/office/drawing/2014/main" id="{B3AE258F-789D-4BB5-89E3-9EC1CD36B4E4}"/>
              </a:ext>
            </a:extLst>
          </p:cNvPr>
          <p:cNvGrpSpPr/>
          <p:nvPr/>
        </p:nvGrpSpPr>
        <p:grpSpPr>
          <a:xfrm>
            <a:off x="2271675" y="633978"/>
            <a:ext cx="1864043" cy="1239742"/>
            <a:chOff x="3941618" y="1615515"/>
            <a:chExt cx="1730067" cy="1137241"/>
          </a:xfrm>
          <a:solidFill>
            <a:schemeClr val="accent4"/>
          </a:solidFill>
        </p:grpSpPr>
        <p:grpSp>
          <p:nvGrpSpPr>
            <p:cNvPr id="65" name="Group 64">
              <a:extLst>
                <a:ext uri="{FF2B5EF4-FFF2-40B4-BE49-F238E27FC236}">
                  <a16:creationId xmlns:a16="http://schemas.microsoft.com/office/drawing/2014/main" id="{9BAF0412-09FF-4830-BC7A-BE91BCF7FBCF}"/>
                </a:ext>
              </a:extLst>
            </p:cNvPr>
            <p:cNvGrpSpPr/>
            <p:nvPr/>
          </p:nvGrpSpPr>
          <p:grpSpPr>
            <a:xfrm>
              <a:off x="3941618" y="2144737"/>
              <a:ext cx="1730067" cy="608019"/>
              <a:chOff x="4427180" y="1975524"/>
              <a:chExt cx="1958618" cy="688341"/>
            </a:xfrm>
            <a:grpFill/>
          </p:grpSpPr>
          <p:sp>
            <p:nvSpPr>
              <p:cNvPr id="68" name="Rectangle 6">
                <a:extLst>
                  <a:ext uri="{FF2B5EF4-FFF2-40B4-BE49-F238E27FC236}">
                    <a16:creationId xmlns:a16="http://schemas.microsoft.com/office/drawing/2014/main" id="{8B61CE9A-98A2-48B4-A50A-A87E59E67DDF}"/>
                  </a:ext>
                </a:extLst>
              </p:cNvPr>
              <p:cNvSpPr/>
              <p:nvPr/>
            </p:nvSpPr>
            <p:spPr>
              <a:xfrm>
                <a:off x="4427180" y="2557577"/>
                <a:ext cx="1958617" cy="106288"/>
              </a:xfrm>
              <a:custGeom>
                <a:avLst/>
                <a:gdLst>
                  <a:gd name="connsiteX0" fmla="*/ 0 w 2448272"/>
                  <a:gd name="connsiteY0" fmla="*/ 0 h 432048"/>
                  <a:gd name="connsiteX1" fmla="*/ 2448272 w 2448272"/>
                  <a:gd name="connsiteY1" fmla="*/ 0 h 432048"/>
                  <a:gd name="connsiteX2" fmla="*/ 2448272 w 2448272"/>
                  <a:gd name="connsiteY2" fmla="*/ 432048 h 432048"/>
                  <a:gd name="connsiteX3" fmla="*/ 0 w 2448272"/>
                  <a:gd name="connsiteY3" fmla="*/ 432048 h 432048"/>
                  <a:gd name="connsiteX4" fmla="*/ 0 w 2448272"/>
                  <a:gd name="connsiteY4" fmla="*/ 0 h 432048"/>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0 w 2448272"/>
                  <a:gd name="connsiteY4" fmla="*/ 432048 h 433457"/>
                  <a:gd name="connsiteX5" fmla="*/ 0 w 2448272"/>
                  <a:gd name="connsiteY5"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432048 h 433457"/>
                  <a:gd name="connsiteX6" fmla="*/ 0 w 2448272"/>
                  <a:gd name="connsiteY6"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0 h 433457"/>
                  <a:gd name="connsiteX0" fmla="*/ 0 w 2448272"/>
                  <a:gd name="connsiteY0" fmla="*/ 0 h 433457"/>
                  <a:gd name="connsiteX1" fmla="*/ 2448272 w 2448272"/>
                  <a:gd name="connsiteY1" fmla="*/ 0 h 433457"/>
                  <a:gd name="connsiteX2" fmla="*/ 1909509 w 2448272"/>
                  <a:gd name="connsiteY2" fmla="*/ 433457 h 433457"/>
                  <a:gd name="connsiteX3" fmla="*/ 492189 w 2448272"/>
                  <a:gd name="connsiteY3" fmla="*/ 433457 h 433457"/>
                  <a:gd name="connsiteX4" fmla="*/ 0 w 2448272"/>
                  <a:gd name="connsiteY4" fmla="*/ 0 h 433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272" h="433457">
                    <a:moveTo>
                      <a:pt x="0" y="0"/>
                    </a:moveTo>
                    <a:lnTo>
                      <a:pt x="2448272" y="0"/>
                    </a:lnTo>
                    <a:lnTo>
                      <a:pt x="1909509" y="433457"/>
                    </a:lnTo>
                    <a:lnTo>
                      <a:pt x="492189" y="4334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2C75C7C2-C6A3-400C-8CC2-399E3F51D812}"/>
                  </a:ext>
                </a:extLst>
              </p:cNvPr>
              <p:cNvSpPr/>
              <p:nvPr/>
            </p:nvSpPr>
            <p:spPr>
              <a:xfrm>
                <a:off x="4427181" y="1975524"/>
                <a:ext cx="1958617" cy="5846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6" name="Rectangle: Top Corners Rounded 65">
              <a:extLst>
                <a:ext uri="{FF2B5EF4-FFF2-40B4-BE49-F238E27FC236}">
                  <a16:creationId xmlns:a16="http://schemas.microsoft.com/office/drawing/2014/main" id="{0D3A948A-987B-4740-92D0-D9A4195185F2}"/>
                </a:ext>
              </a:extLst>
            </p:cNvPr>
            <p:cNvSpPr/>
            <p:nvPr/>
          </p:nvSpPr>
          <p:spPr>
            <a:xfrm>
              <a:off x="4509459" y="1615515"/>
              <a:ext cx="594386" cy="716726"/>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a:extLst>
                <a:ext uri="{FF2B5EF4-FFF2-40B4-BE49-F238E27FC236}">
                  <a16:creationId xmlns:a16="http://schemas.microsoft.com/office/drawing/2014/main" id="{52176B0D-50E7-495C-974F-B9ED0A1E1D6F}"/>
                </a:ext>
              </a:extLst>
            </p:cNvPr>
            <p:cNvSpPr/>
            <p:nvPr/>
          </p:nvSpPr>
          <p:spPr>
            <a:xfrm>
              <a:off x="4642191" y="1754390"/>
              <a:ext cx="328922" cy="328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0" name="Group 109">
            <a:extLst>
              <a:ext uri="{FF2B5EF4-FFF2-40B4-BE49-F238E27FC236}">
                <a16:creationId xmlns:a16="http://schemas.microsoft.com/office/drawing/2014/main" id="{62C45C5E-17A2-4790-8236-79ED549C83B7}"/>
              </a:ext>
            </a:extLst>
          </p:cNvPr>
          <p:cNvGrpSpPr/>
          <p:nvPr/>
        </p:nvGrpSpPr>
        <p:grpSpPr>
          <a:xfrm>
            <a:off x="6383834" y="1403926"/>
            <a:ext cx="4016315" cy="5209277"/>
            <a:chOff x="2942829" y="1167968"/>
            <a:chExt cx="4647195" cy="5973212"/>
          </a:xfrm>
        </p:grpSpPr>
        <p:sp>
          <p:nvSpPr>
            <p:cNvPr id="111" name="Rectangle: Rounded Corners 110">
              <a:extLst>
                <a:ext uri="{FF2B5EF4-FFF2-40B4-BE49-F238E27FC236}">
                  <a16:creationId xmlns:a16="http://schemas.microsoft.com/office/drawing/2014/main" id="{E3A1CE57-A826-452E-935A-2112A3F2EF61}"/>
                </a:ext>
              </a:extLst>
            </p:cNvPr>
            <p:cNvSpPr/>
            <p:nvPr/>
          </p:nvSpPr>
          <p:spPr>
            <a:xfrm>
              <a:off x="2942829" y="1167968"/>
              <a:ext cx="4647195" cy="5973212"/>
            </a:xfrm>
            <a:prstGeom prst="roundRect">
              <a:avLst>
                <a:gd name="adj" fmla="val 420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ectangle 111">
              <a:extLst>
                <a:ext uri="{FF2B5EF4-FFF2-40B4-BE49-F238E27FC236}">
                  <a16:creationId xmlns:a16="http://schemas.microsoft.com/office/drawing/2014/main" id="{AFA6492E-A59A-464B-9E7F-DDA631512A1C}"/>
                </a:ext>
              </a:extLst>
            </p:cNvPr>
            <p:cNvSpPr/>
            <p:nvPr/>
          </p:nvSpPr>
          <p:spPr>
            <a:xfrm>
              <a:off x="3285560" y="1502989"/>
              <a:ext cx="3961731" cy="524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3" name="Group 112">
            <a:extLst>
              <a:ext uri="{FF2B5EF4-FFF2-40B4-BE49-F238E27FC236}">
                <a16:creationId xmlns:a16="http://schemas.microsoft.com/office/drawing/2014/main" id="{A8A2CD39-2BD7-4AA6-B2B4-AD402324C7CC}"/>
              </a:ext>
            </a:extLst>
          </p:cNvPr>
          <p:cNvGrpSpPr/>
          <p:nvPr/>
        </p:nvGrpSpPr>
        <p:grpSpPr>
          <a:xfrm>
            <a:off x="7499468" y="569324"/>
            <a:ext cx="1864043" cy="1239742"/>
            <a:chOff x="3941618" y="1615515"/>
            <a:chExt cx="1730067" cy="1137241"/>
          </a:xfrm>
          <a:solidFill>
            <a:schemeClr val="accent4"/>
          </a:solidFill>
        </p:grpSpPr>
        <p:grpSp>
          <p:nvGrpSpPr>
            <p:cNvPr id="114" name="Group 113">
              <a:extLst>
                <a:ext uri="{FF2B5EF4-FFF2-40B4-BE49-F238E27FC236}">
                  <a16:creationId xmlns:a16="http://schemas.microsoft.com/office/drawing/2014/main" id="{09B344CB-C433-4D01-9A31-392200D493BD}"/>
                </a:ext>
              </a:extLst>
            </p:cNvPr>
            <p:cNvGrpSpPr/>
            <p:nvPr/>
          </p:nvGrpSpPr>
          <p:grpSpPr>
            <a:xfrm>
              <a:off x="3941618" y="2144737"/>
              <a:ext cx="1730067" cy="608019"/>
              <a:chOff x="4427180" y="1975524"/>
              <a:chExt cx="1958618" cy="688341"/>
            </a:xfrm>
            <a:grpFill/>
          </p:grpSpPr>
          <p:sp>
            <p:nvSpPr>
              <p:cNvPr id="117" name="Rectangle 6">
                <a:extLst>
                  <a:ext uri="{FF2B5EF4-FFF2-40B4-BE49-F238E27FC236}">
                    <a16:creationId xmlns:a16="http://schemas.microsoft.com/office/drawing/2014/main" id="{8AB5B98E-385D-48AE-88D8-28AD79C6EA29}"/>
                  </a:ext>
                </a:extLst>
              </p:cNvPr>
              <p:cNvSpPr/>
              <p:nvPr/>
            </p:nvSpPr>
            <p:spPr>
              <a:xfrm>
                <a:off x="4427180" y="2557577"/>
                <a:ext cx="1958617" cy="106288"/>
              </a:xfrm>
              <a:custGeom>
                <a:avLst/>
                <a:gdLst>
                  <a:gd name="connsiteX0" fmla="*/ 0 w 2448272"/>
                  <a:gd name="connsiteY0" fmla="*/ 0 h 432048"/>
                  <a:gd name="connsiteX1" fmla="*/ 2448272 w 2448272"/>
                  <a:gd name="connsiteY1" fmla="*/ 0 h 432048"/>
                  <a:gd name="connsiteX2" fmla="*/ 2448272 w 2448272"/>
                  <a:gd name="connsiteY2" fmla="*/ 432048 h 432048"/>
                  <a:gd name="connsiteX3" fmla="*/ 0 w 2448272"/>
                  <a:gd name="connsiteY3" fmla="*/ 432048 h 432048"/>
                  <a:gd name="connsiteX4" fmla="*/ 0 w 2448272"/>
                  <a:gd name="connsiteY4" fmla="*/ 0 h 432048"/>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0 w 2448272"/>
                  <a:gd name="connsiteY4" fmla="*/ 432048 h 433457"/>
                  <a:gd name="connsiteX5" fmla="*/ 0 w 2448272"/>
                  <a:gd name="connsiteY5"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432048 h 433457"/>
                  <a:gd name="connsiteX6" fmla="*/ 0 w 2448272"/>
                  <a:gd name="connsiteY6"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0 h 433457"/>
                  <a:gd name="connsiteX0" fmla="*/ 0 w 2448272"/>
                  <a:gd name="connsiteY0" fmla="*/ 0 h 433457"/>
                  <a:gd name="connsiteX1" fmla="*/ 2448272 w 2448272"/>
                  <a:gd name="connsiteY1" fmla="*/ 0 h 433457"/>
                  <a:gd name="connsiteX2" fmla="*/ 1909509 w 2448272"/>
                  <a:gd name="connsiteY2" fmla="*/ 433457 h 433457"/>
                  <a:gd name="connsiteX3" fmla="*/ 492189 w 2448272"/>
                  <a:gd name="connsiteY3" fmla="*/ 433457 h 433457"/>
                  <a:gd name="connsiteX4" fmla="*/ 0 w 2448272"/>
                  <a:gd name="connsiteY4" fmla="*/ 0 h 433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272" h="433457">
                    <a:moveTo>
                      <a:pt x="0" y="0"/>
                    </a:moveTo>
                    <a:lnTo>
                      <a:pt x="2448272" y="0"/>
                    </a:lnTo>
                    <a:lnTo>
                      <a:pt x="1909509" y="433457"/>
                    </a:lnTo>
                    <a:lnTo>
                      <a:pt x="492189" y="4334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ectangle 117">
                <a:extLst>
                  <a:ext uri="{FF2B5EF4-FFF2-40B4-BE49-F238E27FC236}">
                    <a16:creationId xmlns:a16="http://schemas.microsoft.com/office/drawing/2014/main" id="{B91B6D1F-19B8-45B9-9017-C679440697D6}"/>
                  </a:ext>
                </a:extLst>
              </p:cNvPr>
              <p:cNvSpPr/>
              <p:nvPr/>
            </p:nvSpPr>
            <p:spPr>
              <a:xfrm>
                <a:off x="4427181" y="1975524"/>
                <a:ext cx="1958617" cy="5846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5" name="Rectangle: Top Corners Rounded 114">
              <a:extLst>
                <a:ext uri="{FF2B5EF4-FFF2-40B4-BE49-F238E27FC236}">
                  <a16:creationId xmlns:a16="http://schemas.microsoft.com/office/drawing/2014/main" id="{69EEF04B-D5D5-496A-A744-846A149A4D60}"/>
                </a:ext>
              </a:extLst>
            </p:cNvPr>
            <p:cNvSpPr/>
            <p:nvPr/>
          </p:nvSpPr>
          <p:spPr>
            <a:xfrm>
              <a:off x="4509459" y="1615515"/>
              <a:ext cx="594386" cy="716726"/>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Oval 115">
              <a:extLst>
                <a:ext uri="{FF2B5EF4-FFF2-40B4-BE49-F238E27FC236}">
                  <a16:creationId xmlns:a16="http://schemas.microsoft.com/office/drawing/2014/main" id="{93121E4E-C45D-45D8-93A1-61DA09ACEDCA}"/>
                </a:ext>
              </a:extLst>
            </p:cNvPr>
            <p:cNvSpPr/>
            <p:nvPr/>
          </p:nvSpPr>
          <p:spPr>
            <a:xfrm>
              <a:off x="4642191" y="1754390"/>
              <a:ext cx="328922" cy="328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0" name="TextBox 59">
            <a:extLst>
              <a:ext uri="{FF2B5EF4-FFF2-40B4-BE49-F238E27FC236}">
                <a16:creationId xmlns:a16="http://schemas.microsoft.com/office/drawing/2014/main" id="{E8123B0B-8F32-4EB9-9FB5-F13075EDE90F}"/>
              </a:ext>
            </a:extLst>
          </p:cNvPr>
          <p:cNvSpPr txBox="1"/>
          <p:nvPr/>
        </p:nvSpPr>
        <p:spPr>
          <a:xfrm>
            <a:off x="2526099" y="1275832"/>
            <a:ext cx="1660372" cy="430887"/>
          </a:xfrm>
          <a:prstGeom prst="rect">
            <a:avLst/>
          </a:prstGeom>
          <a:noFill/>
        </p:spPr>
        <p:txBody>
          <a:bodyPr wrap="square" rtlCol="0">
            <a:spAutoFit/>
          </a:bodyPr>
          <a:lstStyle/>
          <a:p>
            <a:r>
              <a:rPr lang="en-US" sz="2200" dirty="0">
                <a:solidFill>
                  <a:schemeClr val="bg1"/>
                </a:solidFill>
              </a:rPr>
              <a:t>Client Side</a:t>
            </a:r>
          </a:p>
        </p:txBody>
      </p:sp>
      <p:sp>
        <p:nvSpPr>
          <p:cNvPr id="120" name="TextBox 119">
            <a:extLst>
              <a:ext uri="{FF2B5EF4-FFF2-40B4-BE49-F238E27FC236}">
                <a16:creationId xmlns:a16="http://schemas.microsoft.com/office/drawing/2014/main" id="{DE9A944B-FAB5-4C60-9DDA-B355E824E93D}"/>
              </a:ext>
            </a:extLst>
          </p:cNvPr>
          <p:cNvSpPr txBox="1"/>
          <p:nvPr/>
        </p:nvSpPr>
        <p:spPr>
          <a:xfrm>
            <a:off x="7794082" y="1257344"/>
            <a:ext cx="1660372" cy="430887"/>
          </a:xfrm>
          <a:prstGeom prst="rect">
            <a:avLst/>
          </a:prstGeom>
          <a:noFill/>
        </p:spPr>
        <p:txBody>
          <a:bodyPr wrap="square" rtlCol="0">
            <a:spAutoFit/>
          </a:bodyPr>
          <a:lstStyle/>
          <a:p>
            <a:r>
              <a:rPr lang="en-US" sz="2200" dirty="0">
                <a:solidFill>
                  <a:schemeClr val="bg1"/>
                </a:solidFill>
              </a:rPr>
              <a:t>Server Side</a:t>
            </a:r>
          </a:p>
        </p:txBody>
      </p:sp>
      <p:sp>
        <p:nvSpPr>
          <p:cNvPr id="122" name="TextBox 121">
            <a:extLst>
              <a:ext uri="{FF2B5EF4-FFF2-40B4-BE49-F238E27FC236}">
                <a16:creationId xmlns:a16="http://schemas.microsoft.com/office/drawing/2014/main" id="{7C7369E1-FE28-4406-BF51-20523DC575ED}"/>
              </a:ext>
            </a:extLst>
          </p:cNvPr>
          <p:cNvSpPr txBox="1"/>
          <p:nvPr/>
        </p:nvSpPr>
        <p:spPr>
          <a:xfrm>
            <a:off x="1535588" y="2064806"/>
            <a:ext cx="3157655" cy="3693319"/>
          </a:xfrm>
          <a:prstGeom prst="rect">
            <a:avLst/>
          </a:prstGeom>
          <a:noFill/>
        </p:spPr>
        <p:txBody>
          <a:bodyPr wrap="square">
            <a:spAutoFit/>
          </a:bodyPr>
          <a:lstStyle/>
          <a:p>
            <a:pPr algn="just"/>
            <a:r>
              <a:rPr lang="en-US" b="0" i="0" dirty="0">
                <a:solidFill>
                  <a:srgbClr val="000000"/>
                </a:solidFill>
                <a:effectLst/>
                <a:latin typeface="Calibri (body)"/>
              </a:rPr>
              <a:t>Client-side JavaScript is the most common form of the language. The script should be included in or referenced by an HTML document for the code to be interpreted by the browser.</a:t>
            </a:r>
          </a:p>
          <a:p>
            <a:pPr algn="just"/>
            <a:r>
              <a:rPr lang="en-US" b="0" i="0" dirty="0">
                <a:solidFill>
                  <a:srgbClr val="000000"/>
                </a:solidFill>
                <a:effectLst/>
                <a:latin typeface="Calibri (body)"/>
              </a:rPr>
              <a:t>It means that a web page need not be a static HTML, but can include programs that interact with the user, control the browser, and dynamically create HTML content.</a:t>
            </a:r>
          </a:p>
        </p:txBody>
      </p:sp>
      <p:sp>
        <p:nvSpPr>
          <p:cNvPr id="124" name="TextBox 123">
            <a:extLst>
              <a:ext uri="{FF2B5EF4-FFF2-40B4-BE49-F238E27FC236}">
                <a16:creationId xmlns:a16="http://schemas.microsoft.com/office/drawing/2014/main" id="{C7C82E92-28B9-4C6E-884A-8778B535E0F6}"/>
              </a:ext>
            </a:extLst>
          </p:cNvPr>
          <p:cNvSpPr txBox="1"/>
          <p:nvPr/>
        </p:nvSpPr>
        <p:spPr>
          <a:xfrm>
            <a:off x="6740980" y="1945912"/>
            <a:ext cx="3362964" cy="4247317"/>
          </a:xfrm>
          <a:prstGeom prst="rect">
            <a:avLst/>
          </a:prstGeom>
          <a:noFill/>
        </p:spPr>
        <p:txBody>
          <a:bodyPr wrap="square">
            <a:spAutoFit/>
          </a:bodyPr>
          <a:lstStyle/>
          <a:p>
            <a:pPr algn="just"/>
            <a:r>
              <a:rPr lang="en-US" b="0" i="0" dirty="0">
                <a:solidFill>
                  <a:srgbClr val="000000"/>
                </a:solidFill>
                <a:effectLst/>
                <a:latin typeface="Calibri (body)"/>
              </a:rPr>
              <a:t>Server Side JavaScript (SSJS) is an extended version of JavaScript that enables </a:t>
            </a:r>
            <a:r>
              <a:rPr lang="en-US" b="1" i="0" dirty="0">
                <a:solidFill>
                  <a:srgbClr val="000000"/>
                </a:solidFill>
                <a:effectLst/>
                <a:latin typeface="Calibri (body)"/>
              </a:rPr>
              <a:t>back-end access</a:t>
            </a:r>
            <a:r>
              <a:rPr lang="en-US" b="0" i="0" dirty="0">
                <a:solidFill>
                  <a:srgbClr val="000000"/>
                </a:solidFill>
                <a:effectLst/>
                <a:latin typeface="Calibri (body)"/>
              </a:rPr>
              <a:t> to databases, file systems, and servers.</a:t>
            </a:r>
          </a:p>
          <a:p>
            <a:pPr algn="just"/>
            <a:r>
              <a:rPr lang="en-US" b="0" i="0" dirty="0">
                <a:solidFill>
                  <a:srgbClr val="000000"/>
                </a:solidFill>
                <a:effectLst/>
                <a:latin typeface="Calibri (body)"/>
              </a:rPr>
              <a:t>Server side JavaScript, is javascript code running over a server </a:t>
            </a:r>
            <a:r>
              <a:rPr lang="en-US" b="1" i="0" dirty="0">
                <a:solidFill>
                  <a:srgbClr val="000000"/>
                </a:solidFill>
                <a:effectLst/>
                <a:latin typeface="Calibri (body)"/>
              </a:rPr>
              <a:t>local resources</a:t>
            </a:r>
            <a:r>
              <a:rPr lang="en-US" b="0" i="0" dirty="0">
                <a:solidFill>
                  <a:srgbClr val="000000"/>
                </a:solidFill>
                <a:effectLst/>
                <a:latin typeface="Calibri (body)"/>
              </a:rPr>
              <a:t> , it's just like C# or Java, but the syntax is based on JavaScript. A good example of this is </a:t>
            </a:r>
            <a:r>
              <a:rPr lang="en-US" b="1" i="0" dirty="0">
                <a:solidFill>
                  <a:srgbClr val="000000"/>
                </a:solidFill>
                <a:effectLst/>
                <a:latin typeface="Calibri (body)"/>
              </a:rPr>
              <a:t>Node.JS</a:t>
            </a:r>
            <a:r>
              <a:rPr lang="en-US" b="0" i="0" dirty="0">
                <a:solidFill>
                  <a:srgbClr val="000000"/>
                </a:solidFill>
                <a:effectLst/>
                <a:latin typeface="Calibri (body)"/>
              </a:rPr>
              <a:t> , with Node.JS you write JavaScript to program on the server side, and that code can be seen as normal C#, C, or any other server side language code. </a:t>
            </a:r>
            <a:endParaRPr lang="en-US" dirty="0">
              <a:latin typeface="Calibri (body)"/>
            </a:endParaRPr>
          </a:p>
        </p:txBody>
      </p:sp>
    </p:spTree>
    <p:extLst>
      <p:ext uri="{BB962C8B-B14F-4D97-AF65-F5344CB8AC3E}">
        <p14:creationId xmlns:p14="http://schemas.microsoft.com/office/powerpoint/2010/main" val="2804910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5">
            <a:extLst>
              <a:ext uri="{FF2B5EF4-FFF2-40B4-BE49-F238E27FC236}">
                <a16:creationId xmlns:a16="http://schemas.microsoft.com/office/drawing/2014/main" id="{F923C03F-7807-4549-85AB-D4FD088456B2}"/>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9" name="Picture 8">
            <a:extLst>
              <a:ext uri="{FF2B5EF4-FFF2-40B4-BE49-F238E27FC236}">
                <a16:creationId xmlns:a16="http://schemas.microsoft.com/office/drawing/2014/main" id="{2DBFDC45-219C-4692-9120-A24040408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itle 3">
            <a:extLst>
              <a:ext uri="{FF2B5EF4-FFF2-40B4-BE49-F238E27FC236}">
                <a16:creationId xmlns:a16="http://schemas.microsoft.com/office/drawing/2014/main" id="{42D9E3A4-755E-4762-99D5-D2DC5DF166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 and Object in JS</a:t>
            </a:r>
          </a:p>
        </p:txBody>
      </p:sp>
      <p:sp>
        <p:nvSpPr>
          <p:cNvPr id="11" name="TextBox 10">
            <a:extLst>
              <a:ext uri="{FF2B5EF4-FFF2-40B4-BE49-F238E27FC236}">
                <a16:creationId xmlns:a16="http://schemas.microsoft.com/office/drawing/2014/main" id="{688E9D61-DE01-456B-91AD-78C9BC9DE09A}"/>
              </a:ext>
            </a:extLst>
          </p:cNvPr>
          <p:cNvSpPr txBox="1"/>
          <p:nvPr/>
        </p:nvSpPr>
        <p:spPr>
          <a:xfrm>
            <a:off x="361950" y="1241762"/>
            <a:ext cx="4457700" cy="2031325"/>
          </a:xfrm>
          <a:prstGeom prst="rect">
            <a:avLst/>
          </a:prstGeom>
          <a:noFill/>
        </p:spPr>
        <p:txBody>
          <a:bodyPr wrap="square">
            <a:spAutoFit/>
          </a:bodyPr>
          <a:lstStyle/>
          <a:p>
            <a:pPr marL="285750" indent="-285750">
              <a:buFont typeface="Arial" panose="020B0604020202020204" pitchFamily="34" charset="0"/>
              <a:buChar char="•"/>
            </a:pPr>
            <a:r>
              <a:rPr lang="en-US" dirty="0"/>
              <a:t>Syntax for Array</a:t>
            </a:r>
          </a:p>
          <a:p>
            <a:r>
              <a:rPr lang="en-US" dirty="0"/>
              <a:t>	var aItems = [item0, item1,….]</a:t>
            </a:r>
          </a:p>
          <a:p>
            <a:endParaRPr lang="en-US" dirty="0"/>
          </a:p>
          <a:p>
            <a:pPr marL="285750" indent="-285750">
              <a:buFont typeface="Arial" panose="020B0604020202020204" pitchFamily="34" charset="0"/>
              <a:buChar char="•"/>
            </a:pPr>
            <a:r>
              <a:rPr lang="en-US" dirty="0"/>
              <a:t>Syntax for object</a:t>
            </a:r>
          </a:p>
          <a:p>
            <a:r>
              <a:rPr lang="en-US" dirty="0"/>
              <a:t>	var oObjName = { “prop”: value, </a:t>
            </a:r>
          </a:p>
          <a:p>
            <a:pPr lvl="2"/>
            <a:r>
              <a:rPr lang="en-US" dirty="0"/>
              <a:t>	               “prop”: value,</a:t>
            </a:r>
          </a:p>
          <a:p>
            <a:pPr lvl="2"/>
            <a:r>
              <a:rPr lang="en-US" dirty="0"/>
              <a:t>	               “prop”: value }</a:t>
            </a:r>
          </a:p>
        </p:txBody>
      </p:sp>
      <p:sp>
        <p:nvSpPr>
          <p:cNvPr id="12" name="TextBox 11">
            <a:extLst>
              <a:ext uri="{FF2B5EF4-FFF2-40B4-BE49-F238E27FC236}">
                <a16:creationId xmlns:a16="http://schemas.microsoft.com/office/drawing/2014/main" id="{F2F57760-EB3E-4258-8733-E436C1C0C519}"/>
              </a:ext>
            </a:extLst>
          </p:cNvPr>
          <p:cNvSpPr txBox="1"/>
          <p:nvPr/>
        </p:nvSpPr>
        <p:spPr>
          <a:xfrm>
            <a:off x="285359" y="3553376"/>
            <a:ext cx="5311047" cy="923330"/>
          </a:xfrm>
          <a:prstGeom prst="rect">
            <a:avLst/>
          </a:prstGeom>
          <a:noFill/>
        </p:spPr>
        <p:txBody>
          <a:bodyPr wrap="square" rtlCol="0">
            <a:spAutoFit/>
          </a:bodyPr>
          <a:lstStyle/>
          <a:p>
            <a:pPr marL="285750" indent="-285750">
              <a:buFontTx/>
              <a:buChar char="-"/>
            </a:pPr>
            <a:r>
              <a:rPr lang="en-US" dirty="0"/>
              <a:t>Java Script Object Notation – JSON</a:t>
            </a:r>
          </a:p>
          <a:p>
            <a:pPr marL="285750" indent="-285750">
              <a:buFontTx/>
              <a:buChar char="-"/>
            </a:pPr>
            <a:r>
              <a:rPr lang="en-US" dirty="0"/>
              <a:t>You can validate json using </a:t>
            </a:r>
            <a:r>
              <a:rPr lang="en-US" dirty="0">
                <a:hlinkClick r:id="rId3"/>
              </a:rPr>
              <a:t>https://jsonlint.com</a:t>
            </a:r>
            <a:endParaRPr lang="en-US" dirty="0"/>
          </a:p>
          <a:p>
            <a:endParaRPr lang="en-US" dirty="0"/>
          </a:p>
        </p:txBody>
      </p:sp>
      <p:sp>
        <p:nvSpPr>
          <p:cNvPr id="13" name="TextBox 12">
            <a:extLst>
              <a:ext uri="{FF2B5EF4-FFF2-40B4-BE49-F238E27FC236}">
                <a16:creationId xmlns:a16="http://schemas.microsoft.com/office/drawing/2014/main" id="{A68FE0A1-9F83-4FF7-B180-F8C5E97B7484}"/>
              </a:ext>
            </a:extLst>
          </p:cNvPr>
          <p:cNvSpPr txBox="1"/>
          <p:nvPr/>
        </p:nvSpPr>
        <p:spPr>
          <a:xfrm>
            <a:off x="5907768" y="1213604"/>
            <a:ext cx="5904023" cy="3139321"/>
          </a:xfrm>
          <a:prstGeom prst="rect">
            <a:avLst/>
          </a:prstGeom>
          <a:noFill/>
        </p:spPr>
        <p:txBody>
          <a:bodyPr wrap="square" rtlCol="0">
            <a:spAutoFit/>
          </a:bodyPr>
          <a:lstStyle/>
          <a:p>
            <a:r>
              <a:rPr lang="en-US" b="1" dirty="0"/>
              <a:t>Example of an Object</a:t>
            </a:r>
          </a:p>
          <a:p>
            <a:r>
              <a:rPr lang="en-US" dirty="0"/>
              <a:t>{</a:t>
            </a:r>
          </a:p>
          <a:p>
            <a:r>
              <a:rPr lang="en-US" dirty="0"/>
              <a:t>	//this is an EntitySet of type object (single)</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endParaRPr lang="en-US" dirty="0"/>
          </a:p>
          <a:p>
            <a:r>
              <a:rPr lang="en-US" dirty="0"/>
              <a:t>}</a:t>
            </a:r>
          </a:p>
        </p:txBody>
      </p:sp>
      <p:sp>
        <p:nvSpPr>
          <p:cNvPr id="14" name="TextBox 13">
            <a:extLst>
              <a:ext uri="{FF2B5EF4-FFF2-40B4-BE49-F238E27FC236}">
                <a16:creationId xmlns:a16="http://schemas.microsoft.com/office/drawing/2014/main" id="{EBDD3388-D90F-429A-8046-60A31CBE91C7}"/>
              </a:ext>
            </a:extLst>
          </p:cNvPr>
          <p:cNvSpPr txBox="1"/>
          <p:nvPr/>
        </p:nvSpPr>
        <p:spPr>
          <a:xfrm>
            <a:off x="7158980" y="4465297"/>
            <a:ext cx="1127770" cy="369332"/>
          </a:xfrm>
          <a:prstGeom prst="rect">
            <a:avLst/>
          </a:prstGeom>
          <a:noFill/>
        </p:spPr>
        <p:txBody>
          <a:bodyPr wrap="square" rtlCol="0">
            <a:spAutoFit/>
          </a:bodyPr>
          <a:lstStyle/>
          <a:p>
            <a:r>
              <a:rPr lang="en-US" dirty="0"/>
              <a:t>Entity set</a:t>
            </a:r>
          </a:p>
        </p:txBody>
      </p:sp>
      <p:sp>
        <p:nvSpPr>
          <p:cNvPr id="15" name="TextBox 14">
            <a:extLst>
              <a:ext uri="{FF2B5EF4-FFF2-40B4-BE49-F238E27FC236}">
                <a16:creationId xmlns:a16="http://schemas.microsoft.com/office/drawing/2014/main" id="{C98818E3-A0DB-4113-9ADA-43E932462FE9}"/>
              </a:ext>
            </a:extLst>
          </p:cNvPr>
          <p:cNvSpPr txBox="1"/>
          <p:nvPr/>
        </p:nvSpPr>
        <p:spPr>
          <a:xfrm>
            <a:off x="9098157" y="3789143"/>
            <a:ext cx="2455615" cy="369332"/>
          </a:xfrm>
          <a:prstGeom prst="rect">
            <a:avLst/>
          </a:prstGeom>
          <a:noFill/>
        </p:spPr>
        <p:txBody>
          <a:bodyPr wrap="square" rtlCol="0">
            <a:spAutoFit/>
          </a:bodyPr>
          <a:lstStyle/>
          <a:p>
            <a:r>
              <a:rPr lang="en-US" dirty="0"/>
              <a:t>Elements or properties</a:t>
            </a:r>
          </a:p>
        </p:txBody>
      </p:sp>
      <p:cxnSp>
        <p:nvCxnSpPr>
          <p:cNvPr id="16" name="Straight Arrow Connector 15">
            <a:extLst>
              <a:ext uri="{FF2B5EF4-FFF2-40B4-BE49-F238E27FC236}">
                <a16:creationId xmlns:a16="http://schemas.microsoft.com/office/drawing/2014/main" id="{B7449C2E-A0D3-4DCF-8D03-20E109655DB6}"/>
              </a:ext>
            </a:extLst>
          </p:cNvPr>
          <p:cNvCxnSpPr/>
          <p:nvPr/>
        </p:nvCxnSpPr>
        <p:spPr>
          <a:xfrm>
            <a:off x="7391400" y="2066925"/>
            <a:ext cx="20955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2A587CF-9494-45D2-B864-B6906DEA8633}"/>
              </a:ext>
            </a:extLst>
          </p:cNvPr>
          <p:cNvCxnSpPr/>
          <p:nvPr/>
        </p:nvCxnSpPr>
        <p:spPr>
          <a:xfrm flipH="1" flipV="1">
            <a:off x="8467725" y="2257425"/>
            <a:ext cx="1000125" cy="150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DB4A9D0-4802-4AFC-9D91-3293E1F0CB01}"/>
              </a:ext>
            </a:extLst>
          </p:cNvPr>
          <p:cNvCxnSpPr/>
          <p:nvPr/>
        </p:nvCxnSpPr>
        <p:spPr>
          <a:xfrm flipH="1" flipV="1">
            <a:off x="8391525" y="2505075"/>
            <a:ext cx="1076325" cy="1253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AF37753-444B-4A60-B053-D0D14E28E8AD}"/>
              </a:ext>
            </a:extLst>
          </p:cNvPr>
          <p:cNvCxnSpPr/>
          <p:nvPr/>
        </p:nvCxnSpPr>
        <p:spPr>
          <a:xfrm flipH="1" flipV="1">
            <a:off x="8286750" y="2886075"/>
            <a:ext cx="1181100" cy="87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7B2A528-7ED2-454F-89B5-218B9AAEBDC2}"/>
              </a:ext>
            </a:extLst>
          </p:cNvPr>
          <p:cNvCxnSpPr/>
          <p:nvPr/>
        </p:nvCxnSpPr>
        <p:spPr>
          <a:xfrm>
            <a:off x="5423188" y="1243020"/>
            <a:ext cx="0" cy="378338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853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5">
            <a:extLst>
              <a:ext uri="{FF2B5EF4-FFF2-40B4-BE49-F238E27FC236}">
                <a16:creationId xmlns:a16="http://schemas.microsoft.com/office/drawing/2014/main" id="{F923C03F-7807-4549-85AB-D4FD088456B2}"/>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9" name="Picture 8">
            <a:extLst>
              <a:ext uri="{FF2B5EF4-FFF2-40B4-BE49-F238E27FC236}">
                <a16:creationId xmlns:a16="http://schemas.microsoft.com/office/drawing/2014/main" id="{2DBFDC45-219C-4692-9120-A24040408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itle 3">
            <a:extLst>
              <a:ext uri="{FF2B5EF4-FFF2-40B4-BE49-F238E27FC236}">
                <a16:creationId xmlns:a16="http://schemas.microsoft.com/office/drawing/2014/main" id="{42D9E3A4-755E-4762-99D5-D2DC5DF166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Console</a:t>
            </a:r>
          </a:p>
        </p:txBody>
      </p:sp>
      <p:sp>
        <p:nvSpPr>
          <p:cNvPr id="28" name="TextBox 27">
            <a:extLst>
              <a:ext uri="{FF2B5EF4-FFF2-40B4-BE49-F238E27FC236}">
                <a16:creationId xmlns:a16="http://schemas.microsoft.com/office/drawing/2014/main" id="{9CF75122-22BF-4339-BEEF-B8365626B5F1}"/>
              </a:ext>
            </a:extLst>
          </p:cNvPr>
          <p:cNvSpPr txBox="1"/>
          <p:nvPr/>
        </p:nvSpPr>
        <p:spPr>
          <a:xfrm>
            <a:off x="261763" y="861829"/>
            <a:ext cx="10535545" cy="4801314"/>
          </a:xfrm>
          <a:prstGeom prst="rect">
            <a:avLst/>
          </a:prstGeom>
          <a:noFill/>
        </p:spPr>
        <p:txBody>
          <a:bodyPr wrap="square">
            <a:spAutoFit/>
          </a:bodyPr>
          <a:lstStyle/>
          <a:p>
            <a:pPr algn="l"/>
            <a:r>
              <a:rPr lang="en-US" b="1" i="0" dirty="0">
                <a:solidFill>
                  <a:srgbClr val="000000"/>
                </a:solidFill>
                <a:effectLst/>
                <a:latin typeface="Calibri (body)"/>
              </a:rPr>
              <a:t>Code Debugging</a:t>
            </a:r>
          </a:p>
          <a:p>
            <a:pPr marL="285750" indent="-285750" algn="just">
              <a:buFont typeface="Arial" panose="020B0604020202020204" pitchFamily="34" charset="0"/>
              <a:buChar char="•"/>
            </a:pPr>
            <a:r>
              <a:rPr lang="en-US" b="0" i="0" dirty="0">
                <a:solidFill>
                  <a:srgbClr val="000000"/>
                </a:solidFill>
                <a:effectLst/>
                <a:latin typeface="Calibri (body)"/>
              </a:rPr>
              <a:t>Programming code might contain syntax errors, or logical errors.</a:t>
            </a:r>
          </a:p>
          <a:p>
            <a:pPr marL="285750" indent="-285750" algn="just">
              <a:buFont typeface="Arial" panose="020B0604020202020204" pitchFamily="34" charset="0"/>
              <a:buChar char="•"/>
            </a:pPr>
            <a:r>
              <a:rPr lang="en-US" b="0" i="0" dirty="0">
                <a:solidFill>
                  <a:srgbClr val="000000"/>
                </a:solidFill>
                <a:effectLst/>
                <a:latin typeface="Calibri (body)"/>
              </a:rPr>
              <a:t>Many of these errors are difficult to diagnose.</a:t>
            </a:r>
          </a:p>
          <a:p>
            <a:pPr marL="285750" indent="-285750" algn="just">
              <a:buFont typeface="Arial" panose="020B0604020202020204" pitchFamily="34" charset="0"/>
              <a:buChar char="•"/>
            </a:pPr>
            <a:r>
              <a:rPr lang="en-US" b="0" i="0" dirty="0">
                <a:solidFill>
                  <a:srgbClr val="000000"/>
                </a:solidFill>
                <a:effectLst/>
                <a:latin typeface="Calibri (body)"/>
              </a:rPr>
              <a:t>Often, when programming code contains errors, nothing will happen. There are no error messages, and you will get no indications where to search for errors.</a:t>
            </a:r>
          </a:p>
          <a:p>
            <a:pPr marL="285750" indent="-285750" algn="just">
              <a:buFont typeface="Arial" panose="020B0604020202020204" pitchFamily="34" charset="0"/>
              <a:buChar char="•"/>
            </a:pPr>
            <a:r>
              <a:rPr lang="en-US" b="0" i="0" dirty="0">
                <a:solidFill>
                  <a:srgbClr val="000000"/>
                </a:solidFill>
                <a:effectLst/>
                <a:latin typeface="Calibri (body)"/>
              </a:rPr>
              <a:t>Searching for (and fixing) errors in programming code is called code debugging.</a:t>
            </a:r>
          </a:p>
          <a:p>
            <a:pPr algn="l"/>
            <a:r>
              <a:rPr lang="en-US" b="1" i="0" dirty="0">
                <a:solidFill>
                  <a:srgbClr val="000000"/>
                </a:solidFill>
                <a:effectLst/>
                <a:latin typeface="Calibri (body)"/>
              </a:rPr>
              <a:t>JavaScript Debuggers</a:t>
            </a:r>
          </a:p>
          <a:p>
            <a:pPr marL="285750" indent="-285750" algn="just">
              <a:buFont typeface="Arial" panose="020B0604020202020204" pitchFamily="34" charset="0"/>
              <a:buChar char="•"/>
            </a:pPr>
            <a:r>
              <a:rPr lang="en-US" b="0" i="0" dirty="0">
                <a:solidFill>
                  <a:srgbClr val="000000"/>
                </a:solidFill>
                <a:effectLst/>
                <a:latin typeface="Calibri (body)"/>
              </a:rPr>
              <a:t>Debugging is not easy. But fortunately, all modern browsers have a built-in JavaScript debugger.</a:t>
            </a:r>
          </a:p>
          <a:p>
            <a:pPr marL="285750" indent="-285750" algn="just">
              <a:buFont typeface="Arial" panose="020B0604020202020204" pitchFamily="34" charset="0"/>
              <a:buChar char="•"/>
            </a:pPr>
            <a:r>
              <a:rPr lang="en-US" b="0" i="0" dirty="0">
                <a:solidFill>
                  <a:srgbClr val="000000"/>
                </a:solidFill>
                <a:effectLst/>
                <a:latin typeface="Calibri (body)"/>
              </a:rPr>
              <a:t>Built-in debuggers can be turned on and off, forcing errors to be reported to the user.</a:t>
            </a:r>
          </a:p>
          <a:p>
            <a:pPr marL="285750" indent="-285750" algn="just">
              <a:buFont typeface="Arial" panose="020B0604020202020204" pitchFamily="34" charset="0"/>
              <a:buChar char="•"/>
            </a:pPr>
            <a:r>
              <a:rPr lang="en-US" b="0" i="0" dirty="0">
                <a:solidFill>
                  <a:srgbClr val="000000"/>
                </a:solidFill>
                <a:effectLst/>
                <a:latin typeface="Calibri (body)"/>
              </a:rPr>
              <a:t>With a debugger, you can also set breakpoints (places where code execution can be stopped), and examine variables while the code is executing.</a:t>
            </a:r>
          </a:p>
          <a:p>
            <a:pPr marL="285750" indent="-285750" algn="just">
              <a:buFont typeface="Arial" panose="020B0604020202020204" pitchFamily="34" charset="0"/>
              <a:buChar char="•"/>
            </a:pPr>
            <a:r>
              <a:rPr lang="en-US" b="0" i="0" dirty="0">
                <a:solidFill>
                  <a:srgbClr val="000000"/>
                </a:solidFill>
                <a:effectLst/>
                <a:latin typeface="Calibri (body)"/>
              </a:rPr>
              <a:t>Normally, otherwise follow the steps at the bottom of this page, you activate debugging in your browser with the F12 key, and select "Console" in the debugger menu.</a:t>
            </a:r>
          </a:p>
          <a:p>
            <a:pPr algn="just"/>
            <a:r>
              <a:rPr lang="en-US" b="1" i="0" dirty="0">
                <a:solidFill>
                  <a:srgbClr val="000000"/>
                </a:solidFill>
                <a:effectLst/>
                <a:latin typeface="Calibri (body)"/>
              </a:rPr>
              <a:t>The debugger Keyword</a:t>
            </a:r>
            <a:endParaRPr lang="en-US" b="0" i="0" dirty="0">
              <a:solidFill>
                <a:srgbClr val="000000"/>
              </a:solidFill>
              <a:effectLst/>
              <a:latin typeface="Calibri (body)"/>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lumMod val="95000"/>
                    <a:lumOff val="5000"/>
                  </a:schemeClr>
                </a:solidFill>
                <a:effectLst/>
                <a:latin typeface="Calibri (body)"/>
              </a:rPr>
              <a:t>The debugger keyword stops the execution of JavaScript, and calls (if available) the debugging function.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lumMod val="95000"/>
                    <a:lumOff val="5000"/>
                  </a:schemeClr>
                </a:solidFill>
                <a:effectLst/>
                <a:latin typeface="Calibri (body)"/>
              </a:rPr>
              <a:t>This has the same function as setting a breakpoint in the debugger.</a:t>
            </a:r>
          </a:p>
          <a:p>
            <a:pPr algn="just"/>
            <a:endParaRPr lang="en-US" b="0" i="0" dirty="0">
              <a:solidFill>
                <a:srgbClr val="000000"/>
              </a:solidFill>
              <a:effectLst/>
              <a:latin typeface="Calibri (body)"/>
            </a:endParaRPr>
          </a:p>
        </p:txBody>
      </p:sp>
      <p:sp>
        <p:nvSpPr>
          <p:cNvPr id="5" name="Rectangle 3">
            <a:extLst>
              <a:ext uri="{FF2B5EF4-FFF2-40B4-BE49-F238E27FC236}">
                <a16:creationId xmlns:a16="http://schemas.microsoft.com/office/drawing/2014/main" id="{7A218296-AD81-4534-8216-07B64ECD5A73}"/>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021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5">
            <a:extLst>
              <a:ext uri="{FF2B5EF4-FFF2-40B4-BE49-F238E27FC236}">
                <a16:creationId xmlns:a16="http://schemas.microsoft.com/office/drawing/2014/main" id="{F923C03F-7807-4549-85AB-D4FD088456B2}"/>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9" name="Picture 8">
            <a:extLst>
              <a:ext uri="{FF2B5EF4-FFF2-40B4-BE49-F238E27FC236}">
                <a16:creationId xmlns:a16="http://schemas.microsoft.com/office/drawing/2014/main" id="{2DBFDC45-219C-4692-9120-A24040408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itle 3">
            <a:extLst>
              <a:ext uri="{FF2B5EF4-FFF2-40B4-BE49-F238E27FC236}">
                <a16:creationId xmlns:a16="http://schemas.microsoft.com/office/drawing/2014/main" id="{42D9E3A4-755E-4762-99D5-D2DC5DF166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Major Browsing Debugging Tools</a:t>
            </a:r>
          </a:p>
        </p:txBody>
      </p:sp>
      <p:sp>
        <p:nvSpPr>
          <p:cNvPr id="28" name="TextBox 27">
            <a:extLst>
              <a:ext uri="{FF2B5EF4-FFF2-40B4-BE49-F238E27FC236}">
                <a16:creationId xmlns:a16="http://schemas.microsoft.com/office/drawing/2014/main" id="{9CF75122-22BF-4339-BEEF-B8365626B5F1}"/>
              </a:ext>
            </a:extLst>
          </p:cNvPr>
          <p:cNvSpPr txBox="1"/>
          <p:nvPr/>
        </p:nvSpPr>
        <p:spPr>
          <a:xfrm>
            <a:off x="261763" y="861829"/>
            <a:ext cx="10535545" cy="369332"/>
          </a:xfrm>
          <a:prstGeom prst="rect">
            <a:avLst/>
          </a:prstGeom>
          <a:noFill/>
        </p:spPr>
        <p:txBody>
          <a:bodyPr wrap="square">
            <a:spAutoFit/>
          </a:bodyPr>
          <a:lstStyle/>
          <a:p>
            <a:pPr algn="l"/>
            <a:r>
              <a:rPr lang="en-US" b="0" i="0" dirty="0">
                <a:solidFill>
                  <a:srgbClr val="000000"/>
                </a:solidFill>
                <a:effectLst/>
                <a:latin typeface="Calibri (body)"/>
              </a:rPr>
              <a:t>Normally, you activate debugging in your browser with F12, and select "Console" in the debugger menu.</a:t>
            </a:r>
          </a:p>
        </p:txBody>
      </p:sp>
      <p:sp>
        <p:nvSpPr>
          <p:cNvPr id="5" name="Rectangle 3">
            <a:extLst>
              <a:ext uri="{FF2B5EF4-FFF2-40B4-BE49-F238E27FC236}">
                <a16:creationId xmlns:a16="http://schemas.microsoft.com/office/drawing/2014/main" id="{7A218296-AD81-4534-8216-07B64ECD5A73}"/>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Footer Placeholder 45">
            <a:extLst>
              <a:ext uri="{FF2B5EF4-FFF2-40B4-BE49-F238E27FC236}">
                <a16:creationId xmlns:a16="http://schemas.microsoft.com/office/drawing/2014/main" id="{E92B56A6-52A2-4291-9266-96D72D2DAA1A}"/>
              </a:ext>
            </a:extLst>
          </p:cNvPr>
          <p:cNvSpPr txBox="1">
            <a:spLocks/>
          </p:cNvSpPr>
          <p:nvPr/>
        </p:nvSpPr>
        <p:spPr>
          <a:xfrm>
            <a:off x="10123055" y="6548582"/>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tx1"/>
                </a:solidFill>
              </a:rPr>
              <a:t>Trainer: Anubhav Oberoy</a:t>
            </a:r>
            <a:endParaRPr lang="en-US" b="1" dirty="0">
              <a:solidFill>
                <a:schemeClr val="tx1"/>
              </a:solidFill>
            </a:endParaRPr>
          </a:p>
        </p:txBody>
      </p:sp>
      <p:pic>
        <p:nvPicPr>
          <p:cNvPr id="12" name="Picture 11">
            <a:extLst>
              <a:ext uri="{FF2B5EF4-FFF2-40B4-BE49-F238E27FC236}">
                <a16:creationId xmlns:a16="http://schemas.microsoft.com/office/drawing/2014/main" id="{76151B79-856D-4D32-9C88-7FFABE72FF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3" name="Group 12">
            <a:extLst>
              <a:ext uri="{FF2B5EF4-FFF2-40B4-BE49-F238E27FC236}">
                <a16:creationId xmlns:a16="http://schemas.microsoft.com/office/drawing/2014/main" id="{BD795662-12D9-4AC4-8FF9-A8A99A8164F4}"/>
              </a:ext>
            </a:extLst>
          </p:cNvPr>
          <p:cNvGrpSpPr/>
          <p:nvPr/>
        </p:nvGrpSpPr>
        <p:grpSpPr>
          <a:xfrm>
            <a:off x="910308" y="1017158"/>
            <a:ext cx="10470370" cy="5298141"/>
            <a:chOff x="820272" y="1116106"/>
            <a:chExt cx="10470370" cy="5298141"/>
          </a:xfrm>
        </p:grpSpPr>
        <p:sp>
          <p:nvSpPr>
            <p:cNvPr id="14" name="Right Triangle 13">
              <a:extLst>
                <a:ext uri="{FF2B5EF4-FFF2-40B4-BE49-F238E27FC236}">
                  <a16:creationId xmlns:a16="http://schemas.microsoft.com/office/drawing/2014/main" id="{2CA5621A-6FDF-4C4E-B1AD-1DF96A46C68E}"/>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Triangle 14">
              <a:extLst>
                <a:ext uri="{FF2B5EF4-FFF2-40B4-BE49-F238E27FC236}">
                  <a16:creationId xmlns:a16="http://schemas.microsoft.com/office/drawing/2014/main" id="{8F8DD2A9-B37E-4D4C-B111-E09822073FC8}"/>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ight Triangle 15">
              <a:extLst>
                <a:ext uri="{FF2B5EF4-FFF2-40B4-BE49-F238E27FC236}">
                  <a16:creationId xmlns:a16="http://schemas.microsoft.com/office/drawing/2014/main" id="{4EEAF2D2-BC5F-42AC-8F12-5D523555EF7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ight Triangle 16">
              <a:extLst>
                <a:ext uri="{FF2B5EF4-FFF2-40B4-BE49-F238E27FC236}">
                  <a16:creationId xmlns:a16="http://schemas.microsoft.com/office/drawing/2014/main" id="{AD35821C-9AB3-4CDB-876E-E085840654FD}"/>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274A9F4-F7C0-4D5B-929E-64A13649CAF6}"/>
                </a:ext>
              </a:extLst>
            </p:cNvPr>
            <p:cNvSpPr txBox="1"/>
            <p:nvPr/>
          </p:nvSpPr>
          <p:spPr>
            <a:xfrm>
              <a:off x="4707898" y="2723984"/>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CH</a:t>
              </a:r>
              <a:endParaRPr lang="en-IN" sz="4800" b="1" dirty="0">
                <a:solidFill>
                  <a:schemeClr val="bg1"/>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1AEFD8EC-994F-4F0D-99F2-33855EA7B9DC}"/>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OP</a:t>
              </a:r>
            </a:p>
          </p:txBody>
        </p:sp>
        <p:sp>
          <p:nvSpPr>
            <p:cNvPr id="20" name="Rectangle 19">
              <a:extLst>
                <a:ext uri="{FF2B5EF4-FFF2-40B4-BE49-F238E27FC236}">
                  <a16:creationId xmlns:a16="http://schemas.microsoft.com/office/drawing/2014/main" id="{A38E1FE5-5FD6-425F-AD07-079D1B2AA5B9}"/>
                </a:ext>
              </a:extLst>
            </p:cNvPr>
            <p:cNvSpPr/>
            <p:nvPr/>
          </p:nvSpPr>
          <p:spPr>
            <a:xfrm>
              <a:off x="997027" y="2129792"/>
              <a:ext cx="3411046" cy="1077218"/>
            </a:xfrm>
            <a:prstGeom prst="rect">
              <a:avLst/>
            </a:prstGeom>
          </p:spPr>
          <p:txBody>
            <a:bodyPr wrap="square">
              <a:spAutoFit/>
            </a:bodyPr>
            <a:lstStyle/>
            <a:p>
              <a:pPr algn="just"/>
              <a:r>
                <a:rPr lang="en-US" sz="1600" b="0" i="0" dirty="0">
                  <a:solidFill>
                    <a:srgbClr val="000000"/>
                  </a:solidFill>
                  <a:effectLst/>
                  <a:latin typeface="Calibri (body)"/>
                </a:rPr>
                <a:t>Open the browser.</a:t>
              </a:r>
            </a:p>
            <a:p>
              <a:pPr algn="just"/>
              <a:r>
                <a:rPr lang="en-US" sz="1600" b="0" i="0" dirty="0">
                  <a:solidFill>
                    <a:srgbClr val="000000"/>
                  </a:solidFill>
                  <a:effectLst/>
                  <a:latin typeface="Calibri (body)"/>
                </a:rPr>
                <a:t>From the menu, select "More tools".</a:t>
              </a:r>
            </a:p>
            <a:p>
              <a:pPr algn="just"/>
              <a:r>
                <a:rPr lang="en-US" sz="1600" b="0" i="0" dirty="0">
                  <a:solidFill>
                    <a:srgbClr val="000000"/>
                  </a:solidFill>
                  <a:effectLst/>
                  <a:latin typeface="Calibri (body)"/>
                </a:rPr>
                <a:t>From tools, choose "Developer tools".</a:t>
              </a:r>
            </a:p>
            <a:p>
              <a:pPr algn="just"/>
              <a:r>
                <a:rPr lang="en-US" sz="1600" b="0" i="0" dirty="0">
                  <a:solidFill>
                    <a:srgbClr val="000000"/>
                  </a:solidFill>
                  <a:effectLst/>
                  <a:latin typeface="Calibri (body)"/>
                </a:rPr>
                <a:t>Finally, select Console.</a:t>
              </a:r>
            </a:p>
          </p:txBody>
        </p:sp>
        <p:sp>
          <p:nvSpPr>
            <p:cNvPr id="21" name="TextBox 20">
              <a:extLst>
                <a:ext uri="{FF2B5EF4-FFF2-40B4-BE49-F238E27FC236}">
                  <a16:creationId xmlns:a16="http://schemas.microsoft.com/office/drawing/2014/main" id="{7188AED0-C6FA-4E36-A7A1-5ED64773D737}"/>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Chrome</a:t>
              </a:r>
            </a:p>
          </p:txBody>
        </p:sp>
        <p:sp>
          <p:nvSpPr>
            <p:cNvPr id="22" name="Rectangle 21">
              <a:extLst>
                <a:ext uri="{FF2B5EF4-FFF2-40B4-BE49-F238E27FC236}">
                  <a16:creationId xmlns:a16="http://schemas.microsoft.com/office/drawing/2014/main" id="{3144297D-BBBF-4BBA-BD57-A520DE15F8B1}"/>
                </a:ext>
              </a:extLst>
            </p:cNvPr>
            <p:cNvSpPr/>
            <p:nvPr/>
          </p:nvSpPr>
          <p:spPr>
            <a:xfrm>
              <a:off x="7684623" y="2193172"/>
              <a:ext cx="3606019" cy="1077218"/>
            </a:xfrm>
            <a:prstGeom prst="rect">
              <a:avLst/>
            </a:prstGeom>
          </p:spPr>
          <p:txBody>
            <a:bodyPr wrap="square">
              <a:spAutoFit/>
            </a:bodyPr>
            <a:lstStyle/>
            <a:p>
              <a:pPr algn="just"/>
              <a:r>
                <a:rPr lang="en-US" sz="1600" b="0" i="0" dirty="0">
                  <a:solidFill>
                    <a:srgbClr val="000000"/>
                  </a:solidFill>
                  <a:effectLst/>
                  <a:latin typeface="Calibri (body)"/>
                </a:rPr>
                <a:t>Open the browser.</a:t>
              </a:r>
            </a:p>
            <a:p>
              <a:pPr algn="just"/>
              <a:r>
                <a:rPr lang="en-US" sz="1600" b="0" i="0" dirty="0">
                  <a:solidFill>
                    <a:srgbClr val="000000"/>
                  </a:solidFill>
                  <a:effectLst/>
                  <a:latin typeface="Calibri (body)"/>
                </a:rPr>
                <a:t>From the menu, select "Web Developer".</a:t>
              </a:r>
            </a:p>
            <a:p>
              <a:pPr algn="just"/>
              <a:r>
                <a:rPr lang="en-US" sz="1600" b="0" i="0" dirty="0">
                  <a:solidFill>
                    <a:srgbClr val="000000"/>
                  </a:solidFill>
                  <a:effectLst/>
                  <a:latin typeface="Calibri (body)"/>
                </a:rPr>
                <a:t>Finally, select "Web Console".</a:t>
              </a:r>
            </a:p>
            <a:p>
              <a:pPr algn="just"/>
              <a:endParaRPr lang="en-US" sz="1600" dirty="0"/>
            </a:p>
          </p:txBody>
        </p:sp>
        <p:sp>
          <p:nvSpPr>
            <p:cNvPr id="23" name="Rectangle 22">
              <a:extLst>
                <a:ext uri="{FF2B5EF4-FFF2-40B4-BE49-F238E27FC236}">
                  <a16:creationId xmlns:a16="http://schemas.microsoft.com/office/drawing/2014/main" id="{1624CF5A-D1B1-4CC4-8C10-C0A80FE409D3}"/>
                </a:ext>
              </a:extLst>
            </p:cNvPr>
            <p:cNvSpPr/>
            <p:nvPr/>
          </p:nvSpPr>
          <p:spPr>
            <a:xfrm>
              <a:off x="989047" y="4678426"/>
              <a:ext cx="3631462" cy="830997"/>
            </a:xfrm>
            <a:prstGeom prst="rect">
              <a:avLst/>
            </a:prstGeom>
          </p:spPr>
          <p:txBody>
            <a:bodyPr wrap="square">
              <a:spAutoFit/>
            </a:bodyPr>
            <a:lstStyle/>
            <a:p>
              <a:pPr algn="just"/>
              <a:r>
                <a:rPr lang="en-US" sz="1600" b="0" i="0" dirty="0">
                  <a:solidFill>
                    <a:srgbClr val="000000"/>
                  </a:solidFill>
                  <a:effectLst/>
                  <a:latin typeface="Calibri (body)"/>
                </a:rPr>
                <a:t>Open the browser.</a:t>
              </a:r>
            </a:p>
            <a:p>
              <a:pPr algn="just"/>
              <a:r>
                <a:rPr lang="en-US" sz="1600" b="0" i="0" dirty="0">
                  <a:solidFill>
                    <a:srgbClr val="000000"/>
                  </a:solidFill>
                  <a:effectLst/>
                  <a:latin typeface="Calibri (body)"/>
                </a:rPr>
                <a:t>From the menu, select "Developer Tools".</a:t>
              </a:r>
            </a:p>
            <a:p>
              <a:pPr algn="just"/>
              <a:r>
                <a:rPr lang="en-US" sz="1600" b="0" i="0" dirty="0">
                  <a:solidFill>
                    <a:srgbClr val="000000"/>
                  </a:solidFill>
                  <a:effectLst/>
                  <a:latin typeface="Calibri (body)"/>
                </a:rPr>
                <a:t>Finally, select "Console".</a:t>
              </a:r>
            </a:p>
          </p:txBody>
        </p:sp>
        <p:sp>
          <p:nvSpPr>
            <p:cNvPr id="24" name="Rectangle 23">
              <a:extLst>
                <a:ext uri="{FF2B5EF4-FFF2-40B4-BE49-F238E27FC236}">
                  <a16:creationId xmlns:a16="http://schemas.microsoft.com/office/drawing/2014/main" id="{1197EA68-23A2-4EA7-AFD9-A7E4F1988940}"/>
                </a:ext>
              </a:extLst>
            </p:cNvPr>
            <p:cNvSpPr/>
            <p:nvPr/>
          </p:nvSpPr>
          <p:spPr>
            <a:xfrm>
              <a:off x="7829754" y="4707249"/>
              <a:ext cx="3315912" cy="1323439"/>
            </a:xfrm>
            <a:prstGeom prst="rect">
              <a:avLst/>
            </a:prstGeom>
          </p:spPr>
          <p:txBody>
            <a:bodyPr wrap="square">
              <a:spAutoFit/>
            </a:bodyPr>
            <a:lstStyle/>
            <a:p>
              <a:pPr algn="just"/>
              <a:r>
                <a:rPr lang="en-US" sz="1600" b="0" i="0" dirty="0">
                  <a:solidFill>
                    <a:srgbClr val="000000"/>
                  </a:solidFill>
                  <a:effectLst/>
                  <a:latin typeface="Calibri (body)"/>
                </a:rPr>
                <a:t>Open the browser.</a:t>
              </a:r>
            </a:p>
            <a:p>
              <a:pPr algn="just"/>
              <a:r>
                <a:rPr lang="en-US" sz="1600" b="0" i="0" dirty="0">
                  <a:solidFill>
                    <a:srgbClr val="000000"/>
                  </a:solidFill>
                  <a:effectLst/>
                  <a:latin typeface="Calibri (body)"/>
                </a:rPr>
                <a:t>From the menu, select "Developer".</a:t>
              </a:r>
            </a:p>
            <a:p>
              <a:pPr algn="just"/>
              <a:r>
                <a:rPr lang="en-US" sz="1600" b="0" i="0" dirty="0">
                  <a:solidFill>
                    <a:srgbClr val="000000"/>
                  </a:solidFill>
                  <a:effectLst/>
                  <a:latin typeface="Calibri (body)"/>
                </a:rPr>
                <a:t>From "Developer", select "Developer tools".</a:t>
              </a:r>
            </a:p>
            <a:p>
              <a:pPr algn="just"/>
              <a:r>
                <a:rPr lang="en-US" sz="1600" b="0" i="0" dirty="0">
                  <a:solidFill>
                    <a:srgbClr val="000000"/>
                  </a:solidFill>
                  <a:effectLst/>
                  <a:latin typeface="Calibri (body)"/>
                </a:rPr>
                <a:t>Finally, select "Console".</a:t>
              </a:r>
            </a:p>
          </p:txBody>
        </p:sp>
        <p:sp>
          <p:nvSpPr>
            <p:cNvPr id="25" name="TextBox 24">
              <a:extLst>
                <a:ext uri="{FF2B5EF4-FFF2-40B4-BE49-F238E27FC236}">
                  <a16:creationId xmlns:a16="http://schemas.microsoft.com/office/drawing/2014/main" id="{3085172B-2D70-4303-BEAC-A1BDEA89A521}"/>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Opera</a:t>
              </a:r>
            </a:p>
          </p:txBody>
        </p:sp>
        <p:sp>
          <p:nvSpPr>
            <p:cNvPr id="26" name="Freeform 22">
              <a:extLst>
                <a:ext uri="{FF2B5EF4-FFF2-40B4-BE49-F238E27FC236}">
                  <a16:creationId xmlns:a16="http://schemas.microsoft.com/office/drawing/2014/main" id="{A205269E-3750-4561-8CE0-C97E1BBD260E}"/>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7" name="Straight Connector 26">
              <a:extLst>
                <a:ext uri="{FF2B5EF4-FFF2-40B4-BE49-F238E27FC236}">
                  <a16:creationId xmlns:a16="http://schemas.microsoft.com/office/drawing/2014/main" id="{ABEF2EB1-CD9E-4E3D-AE94-C4BEFACB29F6}"/>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54B22AF-BA29-49FF-9408-CC7E4BBF1B33}"/>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A628D2A5-8653-41FD-A101-C31D6814D24E}"/>
              </a:ext>
            </a:extLst>
          </p:cNvPr>
          <p:cNvSpPr txBox="1"/>
          <p:nvPr/>
        </p:nvSpPr>
        <p:spPr>
          <a:xfrm>
            <a:off x="8210251" y="1565905"/>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Firefox</a:t>
            </a:r>
          </a:p>
        </p:txBody>
      </p:sp>
      <p:sp>
        <p:nvSpPr>
          <p:cNvPr id="31" name="TextBox 30">
            <a:extLst>
              <a:ext uri="{FF2B5EF4-FFF2-40B4-BE49-F238E27FC236}">
                <a16:creationId xmlns:a16="http://schemas.microsoft.com/office/drawing/2014/main" id="{813EBF2D-F65C-4A3D-A5CA-D3B85C7D028D}"/>
              </a:ext>
            </a:extLst>
          </p:cNvPr>
          <p:cNvSpPr txBox="1"/>
          <p:nvPr/>
        </p:nvSpPr>
        <p:spPr>
          <a:xfrm>
            <a:off x="4817170" y="3638931"/>
            <a:ext cx="1146468"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ED</a:t>
            </a:r>
          </a:p>
        </p:txBody>
      </p:sp>
      <p:sp>
        <p:nvSpPr>
          <p:cNvPr id="32" name="TextBox 31">
            <a:extLst>
              <a:ext uri="{FF2B5EF4-FFF2-40B4-BE49-F238E27FC236}">
                <a16:creationId xmlns:a16="http://schemas.microsoft.com/office/drawing/2014/main" id="{5DAB0398-BB2B-4C42-AE5A-DC183005FA5A}"/>
              </a:ext>
            </a:extLst>
          </p:cNvPr>
          <p:cNvSpPr txBox="1"/>
          <p:nvPr/>
        </p:nvSpPr>
        <p:spPr>
          <a:xfrm>
            <a:off x="6173423" y="2628728"/>
            <a:ext cx="1031051"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FF</a:t>
            </a:r>
          </a:p>
        </p:txBody>
      </p:sp>
      <p:sp>
        <p:nvSpPr>
          <p:cNvPr id="33" name="TextBox 32">
            <a:extLst>
              <a:ext uri="{FF2B5EF4-FFF2-40B4-BE49-F238E27FC236}">
                <a16:creationId xmlns:a16="http://schemas.microsoft.com/office/drawing/2014/main" id="{4189C2D2-F6EF-456F-A44F-8B5784945278}"/>
              </a:ext>
            </a:extLst>
          </p:cNvPr>
          <p:cNvSpPr txBox="1"/>
          <p:nvPr/>
        </p:nvSpPr>
        <p:spPr>
          <a:xfrm>
            <a:off x="1079083" y="4085204"/>
            <a:ext cx="2880320" cy="369332"/>
          </a:xfrm>
          <a:prstGeom prst="rect">
            <a:avLst/>
          </a:prstGeom>
          <a:noFill/>
        </p:spPr>
        <p:txBody>
          <a:bodyPr wrap="square" rtlCol="0">
            <a:spAutoFit/>
          </a:bodyPr>
          <a:lstStyle/>
          <a:p>
            <a:r>
              <a:rPr lang="en-IN" sz="1800" b="1" dirty="0">
                <a:latin typeface="Arial" pitchFamily="34" charset="0"/>
                <a:cs typeface="Arial" pitchFamily="34" charset="0"/>
              </a:rPr>
              <a:t>Edge</a:t>
            </a:r>
          </a:p>
        </p:txBody>
      </p:sp>
    </p:spTree>
    <p:extLst>
      <p:ext uri="{BB962C8B-B14F-4D97-AF65-F5344CB8AC3E}">
        <p14:creationId xmlns:p14="http://schemas.microsoft.com/office/powerpoint/2010/main" val="3909227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4281279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487128"/>
            <a:ext cx="440170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What is CSS &amp; Why we use CSS</a:t>
            </a:r>
          </a:p>
          <a:p>
            <a:pPr marL="285750" indent="-285750">
              <a:buFont typeface="Arial" panose="020B0604020202020204" pitchFamily="34" charset="0"/>
              <a:buChar char="•"/>
            </a:pPr>
            <a:r>
              <a:rPr lang="en-US" dirty="0"/>
              <a:t>Understanding the Ways of Applying CSS</a:t>
            </a:r>
          </a:p>
          <a:p>
            <a:r>
              <a:rPr lang="en-US" dirty="0"/>
              <a:t>          1. Inline CSS</a:t>
            </a:r>
          </a:p>
          <a:p>
            <a:r>
              <a:rPr lang="en-US" dirty="0"/>
              <a:t>          2. Internal CSS</a:t>
            </a:r>
          </a:p>
          <a:p>
            <a:pPr marL="285750" indent="-285750">
              <a:buFont typeface="Arial" panose="020B0604020202020204" pitchFamily="34" charset="0"/>
              <a:buChar char="•"/>
            </a:pPr>
            <a:r>
              <a:rPr lang="en-US" dirty="0"/>
              <a:t>Understanding the BOX Model</a:t>
            </a:r>
          </a:p>
        </p:txBody>
      </p:sp>
      <p:sp>
        <p:nvSpPr>
          <p:cNvPr id="5" name="TextBox 4">
            <a:extLst>
              <a:ext uri="{FF2B5EF4-FFF2-40B4-BE49-F238E27FC236}">
                <a16:creationId xmlns:a16="http://schemas.microsoft.com/office/drawing/2014/main" id="{2181DA40-EB87-4A9E-A378-F475AFDB183C}"/>
              </a:ext>
            </a:extLst>
          </p:cNvPr>
          <p:cNvSpPr txBox="1"/>
          <p:nvPr/>
        </p:nvSpPr>
        <p:spPr>
          <a:xfrm>
            <a:off x="409545" y="3170153"/>
            <a:ext cx="2250527" cy="369332"/>
          </a:xfrm>
          <a:prstGeom prst="rect">
            <a:avLst/>
          </a:prstGeom>
          <a:noFill/>
        </p:spPr>
        <p:txBody>
          <a:bodyPr wrap="square" rtlCol="0">
            <a:spAutoFit/>
          </a:bodyPr>
          <a:lstStyle/>
          <a:p>
            <a:r>
              <a:rPr lang="en-US" dirty="0"/>
              <a:t>--JavaScript-</a:t>
            </a:r>
          </a:p>
        </p:txBody>
      </p:sp>
      <p:sp>
        <p:nvSpPr>
          <p:cNvPr id="10" name="TextBox 9">
            <a:extLst>
              <a:ext uri="{FF2B5EF4-FFF2-40B4-BE49-F238E27FC236}">
                <a16:creationId xmlns:a16="http://schemas.microsoft.com/office/drawing/2014/main" id="{035F5030-D26D-459D-8F5D-DFF4BC98E02A}"/>
              </a:ext>
            </a:extLst>
          </p:cNvPr>
          <p:cNvSpPr txBox="1"/>
          <p:nvPr/>
        </p:nvSpPr>
        <p:spPr>
          <a:xfrm>
            <a:off x="742950" y="3634727"/>
            <a:ext cx="419850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JavaScript</a:t>
            </a:r>
          </a:p>
          <a:p>
            <a:pPr marL="285750" indent="-285750">
              <a:buFont typeface="Arial" panose="020B0604020202020204" pitchFamily="34" charset="0"/>
              <a:buChar char="•"/>
            </a:pPr>
            <a:r>
              <a:rPr lang="en-US" dirty="0"/>
              <a:t>Understanding the Syntax of JavaScript</a:t>
            </a:r>
          </a:p>
          <a:p>
            <a:pPr marL="285750" indent="-285750">
              <a:buFont typeface="Arial" panose="020B0604020202020204" pitchFamily="34" charset="0"/>
              <a:buChar char="•"/>
            </a:pPr>
            <a:r>
              <a:rPr lang="en-US" dirty="0"/>
              <a:t>Understanding the naming convention in JS</a:t>
            </a:r>
          </a:p>
          <a:p>
            <a:pPr marL="285750" indent="-285750">
              <a:buFont typeface="Arial" panose="020B0604020202020204" pitchFamily="34" charset="0"/>
              <a:buChar char="•"/>
            </a:pPr>
            <a:r>
              <a:rPr lang="en-US" dirty="0"/>
              <a:t>Describing the Ways of JS</a:t>
            </a:r>
          </a:p>
          <a:p>
            <a:pPr marL="285750" indent="-285750">
              <a:buFont typeface="Arial" panose="020B0604020202020204" pitchFamily="34" charset="0"/>
              <a:buChar char="•"/>
            </a:pPr>
            <a:r>
              <a:rPr lang="en-US" dirty="0"/>
              <a:t>Types of JavaScript</a:t>
            </a:r>
          </a:p>
        </p:txBody>
      </p:sp>
      <p:sp>
        <p:nvSpPr>
          <p:cNvPr id="9" name="Title 3">
            <a:extLst>
              <a:ext uri="{FF2B5EF4-FFF2-40B4-BE49-F238E27FC236}">
                <a16:creationId xmlns:a16="http://schemas.microsoft.com/office/drawing/2014/main" id="{0F66E312-33D7-4531-8D9D-89CE5DEAE2C0}"/>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 – Day 3</a:t>
            </a:r>
          </a:p>
        </p:txBody>
      </p:sp>
      <p:sp>
        <p:nvSpPr>
          <p:cNvPr id="11" name="TextBox 10">
            <a:extLst>
              <a:ext uri="{FF2B5EF4-FFF2-40B4-BE49-F238E27FC236}">
                <a16:creationId xmlns:a16="http://schemas.microsoft.com/office/drawing/2014/main" id="{8ABFE984-141B-4AD2-836B-578D5B88EB13}"/>
              </a:ext>
            </a:extLst>
          </p:cNvPr>
          <p:cNvSpPr txBox="1"/>
          <p:nvPr/>
        </p:nvSpPr>
        <p:spPr>
          <a:xfrm>
            <a:off x="261764" y="1020393"/>
            <a:ext cx="6174508" cy="369332"/>
          </a:xfrm>
          <a:prstGeom prst="rect">
            <a:avLst/>
          </a:prstGeom>
          <a:noFill/>
        </p:spPr>
        <p:txBody>
          <a:bodyPr wrap="square">
            <a:spAutoFit/>
          </a:bodyPr>
          <a:lstStyle/>
          <a:p>
            <a:r>
              <a:rPr lang="en-US" dirty="0"/>
              <a:t>--Cascading Style Sheet--</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ss and html programming languages. computer programming , coding, it. female programmer cartoon character. software, website development. vector isolated concept metaphor illustration. Free Vector">
            <a:extLst>
              <a:ext uri="{FF2B5EF4-FFF2-40B4-BE49-F238E27FC236}">
                <a16:creationId xmlns:a16="http://schemas.microsoft.com/office/drawing/2014/main" id="{2060E90E-36B9-408B-87B4-7CDB45D07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3976" y="1017158"/>
            <a:ext cx="4260130" cy="426013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B5E8C2D2-067E-42C4-9AE2-EDBE24CB8905}"/>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sp>
        <p:nvSpPr>
          <p:cNvPr id="10" name="Footer Placeholder 45">
            <a:extLst>
              <a:ext uri="{FF2B5EF4-FFF2-40B4-BE49-F238E27FC236}">
                <a16:creationId xmlns:a16="http://schemas.microsoft.com/office/drawing/2014/main" id="{3013435F-B04D-4738-8AB5-683247BD573D}"/>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1" name="Picture 10">
            <a:extLst>
              <a:ext uri="{FF2B5EF4-FFF2-40B4-BE49-F238E27FC236}">
                <a16:creationId xmlns:a16="http://schemas.microsoft.com/office/drawing/2014/main" id="{6829972E-8520-4E5C-B246-7EC94C732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F1D8DA66-9C8A-475B-B102-11BEDB8665D5}"/>
              </a:ext>
            </a:extLst>
          </p:cNvPr>
          <p:cNvSpPr txBox="1"/>
          <p:nvPr/>
        </p:nvSpPr>
        <p:spPr>
          <a:xfrm>
            <a:off x="261764" y="899721"/>
            <a:ext cx="8171873" cy="2308324"/>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000000"/>
                </a:solidFill>
                <a:effectLst/>
              </a:rPr>
              <a:t>CSS Stands for Cascading Style Sheets</a:t>
            </a:r>
          </a:p>
          <a:p>
            <a:pPr marL="285750" indent="-285750" algn="l">
              <a:buFont typeface="Wingdings" panose="05000000000000000000" pitchFamily="2" charset="2"/>
              <a:buChar char="Ø"/>
            </a:pPr>
            <a:r>
              <a:rPr lang="en-US" dirty="0">
                <a:solidFill>
                  <a:srgbClr val="000000"/>
                </a:solidFill>
              </a:rPr>
              <a:t>CSS describes how HTML elements are to be displayed on screen, paper, or in other media.</a:t>
            </a:r>
          </a:p>
          <a:p>
            <a:pPr marL="285750" indent="-285750" algn="l">
              <a:buFont typeface="Wingdings" panose="05000000000000000000" pitchFamily="2" charset="2"/>
              <a:buChar char="Ø"/>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l">
              <a:buFont typeface="Wingdings" panose="05000000000000000000" pitchFamily="2" charset="2"/>
              <a:buChar char="Ø"/>
            </a:pPr>
            <a:r>
              <a:rPr lang="en-US" b="0" i="0" dirty="0">
                <a:solidFill>
                  <a:srgbClr val="000000"/>
                </a:solidFill>
                <a:effectLst/>
              </a:rPr>
              <a:t>External stylesheet are stored in CSS file.</a:t>
            </a:r>
          </a:p>
          <a:p>
            <a:pPr algn="l"/>
            <a:endParaRPr lang="en-US" dirty="0">
              <a:solidFill>
                <a:srgbClr val="000000"/>
              </a:solidFill>
            </a:endParaRPr>
          </a:p>
          <a:p>
            <a:pPr marL="285750" indent="-285750" algn="l">
              <a:buFont typeface="Wingdings" panose="05000000000000000000" pitchFamily="2" charset="2"/>
              <a:buChar char="v"/>
            </a:pPr>
            <a:r>
              <a:rPr lang="en-US" b="0" i="0" dirty="0">
                <a:solidFill>
                  <a:srgbClr val="000000"/>
                </a:solidFill>
                <a:effectLst/>
              </a:rPr>
              <a:t>We need CSS because </a:t>
            </a:r>
            <a:r>
              <a:rPr lang="en-US" dirty="0"/>
              <a:t>HTML can only generate static content w/o coloring, formatting, borders, beautification. </a:t>
            </a:r>
            <a:endParaRPr lang="en-US" b="0" i="0" dirty="0">
              <a:solidFill>
                <a:srgbClr val="000000"/>
              </a:solidFill>
              <a:effectLst/>
            </a:endParaRPr>
          </a:p>
        </p:txBody>
      </p:sp>
      <p:grpSp>
        <p:nvGrpSpPr>
          <p:cNvPr id="13" name="Group 12">
            <a:extLst>
              <a:ext uri="{FF2B5EF4-FFF2-40B4-BE49-F238E27FC236}">
                <a16:creationId xmlns:a16="http://schemas.microsoft.com/office/drawing/2014/main" id="{546AEBD5-FEF8-46C3-8A7D-83A2E03DA0D7}"/>
              </a:ext>
            </a:extLst>
          </p:cNvPr>
          <p:cNvGrpSpPr/>
          <p:nvPr/>
        </p:nvGrpSpPr>
        <p:grpSpPr>
          <a:xfrm>
            <a:off x="261764" y="3836284"/>
            <a:ext cx="8171873" cy="2833076"/>
            <a:chOff x="1002037" y="1919912"/>
            <a:chExt cx="7837549" cy="3360146"/>
          </a:xfrm>
        </p:grpSpPr>
        <p:grpSp>
          <p:nvGrpSpPr>
            <p:cNvPr id="14" name="Group 13">
              <a:extLst>
                <a:ext uri="{FF2B5EF4-FFF2-40B4-BE49-F238E27FC236}">
                  <a16:creationId xmlns:a16="http://schemas.microsoft.com/office/drawing/2014/main" id="{0B5AB76D-2A65-43F5-85AB-E5B72BD7B0CF}"/>
                </a:ext>
              </a:extLst>
            </p:cNvPr>
            <p:cNvGrpSpPr/>
            <p:nvPr/>
          </p:nvGrpSpPr>
          <p:grpSpPr>
            <a:xfrm>
              <a:off x="1002037" y="1919912"/>
              <a:ext cx="3049507" cy="3356245"/>
              <a:chOff x="937269" y="1398245"/>
              <a:chExt cx="4457057" cy="4905375"/>
            </a:xfrm>
          </p:grpSpPr>
          <p:sp>
            <p:nvSpPr>
              <p:cNvPr id="28" name="Freeform 6">
                <a:extLst>
                  <a:ext uri="{FF2B5EF4-FFF2-40B4-BE49-F238E27FC236}">
                    <a16:creationId xmlns:a16="http://schemas.microsoft.com/office/drawing/2014/main" id="{E366CCDA-8FEC-4D93-A39C-012731F10E89}"/>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9" name="Freeform 5">
                <a:extLst>
                  <a:ext uri="{FF2B5EF4-FFF2-40B4-BE49-F238E27FC236}">
                    <a16:creationId xmlns:a16="http://schemas.microsoft.com/office/drawing/2014/main" id="{30C446F9-48EF-4C09-8476-757D1AD158C0}"/>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0" name="Freeform 5">
                <a:extLst>
                  <a:ext uri="{FF2B5EF4-FFF2-40B4-BE49-F238E27FC236}">
                    <a16:creationId xmlns:a16="http://schemas.microsoft.com/office/drawing/2014/main" id="{DD5D68CE-15BD-4979-B62E-96F38ED80AE3}"/>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1" name="Freeform 7">
                <a:extLst>
                  <a:ext uri="{FF2B5EF4-FFF2-40B4-BE49-F238E27FC236}">
                    <a16:creationId xmlns:a16="http://schemas.microsoft.com/office/drawing/2014/main" id="{AD4E3911-6A6D-4A84-9CE3-691069541E3E}"/>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5" name="Straight Connector 14">
              <a:extLst>
                <a:ext uri="{FF2B5EF4-FFF2-40B4-BE49-F238E27FC236}">
                  <a16:creationId xmlns:a16="http://schemas.microsoft.com/office/drawing/2014/main" id="{DBCA11DC-B373-4FCE-BAF8-E42F7C62D63F}"/>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4A999A8A-1041-4F6D-A8AD-6B115A6B082D}"/>
                </a:ext>
              </a:extLst>
            </p:cNvPr>
            <p:cNvGrpSpPr/>
            <p:nvPr/>
          </p:nvGrpSpPr>
          <p:grpSpPr>
            <a:xfrm>
              <a:off x="3396058" y="1919912"/>
              <a:ext cx="3049507" cy="3356245"/>
              <a:chOff x="937269" y="1398245"/>
              <a:chExt cx="4457057" cy="4905375"/>
            </a:xfrm>
          </p:grpSpPr>
          <p:sp>
            <p:nvSpPr>
              <p:cNvPr id="24" name="Freeform 6">
                <a:extLst>
                  <a:ext uri="{FF2B5EF4-FFF2-40B4-BE49-F238E27FC236}">
                    <a16:creationId xmlns:a16="http://schemas.microsoft.com/office/drawing/2014/main" id="{FCCBB76B-7A06-4840-914A-C1684922614D}"/>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5" name="Freeform 5">
                <a:extLst>
                  <a:ext uri="{FF2B5EF4-FFF2-40B4-BE49-F238E27FC236}">
                    <a16:creationId xmlns:a16="http://schemas.microsoft.com/office/drawing/2014/main" id="{74733767-5426-4E8D-AC31-99B8F89388A4}"/>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6" name="Freeform 5">
                <a:extLst>
                  <a:ext uri="{FF2B5EF4-FFF2-40B4-BE49-F238E27FC236}">
                    <a16:creationId xmlns:a16="http://schemas.microsoft.com/office/drawing/2014/main" id="{B0FD9F68-E453-45CA-9035-8042864935A5}"/>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7">
                <a:extLst>
                  <a:ext uri="{FF2B5EF4-FFF2-40B4-BE49-F238E27FC236}">
                    <a16:creationId xmlns:a16="http://schemas.microsoft.com/office/drawing/2014/main" id="{C7B84FF3-A024-4807-BD89-914D2258C82C}"/>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7" name="Straight Connector 16">
              <a:extLst>
                <a:ext uri="{FF2B5EF4-FFF2-40B4-BE49-F238E27FC236}">
                  <a16:creationId xmlns:a16="http://schemas.microsoft.com/office/drawing/2014/main" id="{62776113-F261-4C45-8B2A-4847B0760BB3}"/>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A3ACFFC-5671-46ED-8218-9BEA54561FA6}"/>
                </a:ext>
              </a:extLst>
            </p:cNvPr>
            <p:cNvGrpSpPr/>
            <p:nvPr/>
          </p:nvGrpSpPr>
          <p:grpSpPr>
            <a:xfrm>
              <a:off x="5790079" y="1919912"/>
              <a:ext cx="3049507" cy="3356245"/>
              <a:chOff x="937269" y="1398245"/>
              <a:chExt cx="4457057" cy="4905375"/>
            </a:xfrm>
          </p:grpSpPr>
          <p:sp>
            <p:nvSpPr>
              <p:cNvPr id="20" name="Freeform 6">
                <a:extLst>
                  <a:ext uri="{FF2B5EF4-FFF2-40B4-BE49-F238E27FC236}">
                    <a16:creationId xmlns:a16="http://schemas.microsoft.com/office/drawing/2014/main" id="{F09E3474-A13B-44C1-AF95-B826E4FEAF5D}"/>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1" name="Freeform 5">
                <a:extLst>
                  <a:ext uri="{FF2B5EF4-FFF2-40B4-BE49-F238E27FC236}">
                    <a16:creationId xmlns:a16="http://schemas.microsoft.com/office/drawing/2014/main" id="{2AB9D128-C38F-4A78-9483-432DA7684285}"/>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2" name="Freeform 5">
                <a:extLst>
                  <a:ext uri="{FF2B5EF4-FFF2-40B4-BE49-F238E27FC236}">
                    <a16:creationId xmlns:a16="http://schemas.microsoft.com/office/drawing/2014/main" id="{9D48F59F-A805-4FBA-9A68-6D5D24623DC7}"/>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3" name="Freeform 7">
                <a:extLst>
                  <a:ext uri="{FF2B5EF4-FFF2-40B4-BE49-F238E27FC236}">
                    <a16:creationId xmlns:a16="http://schemas.microsoft.com/office/drawing/2014/main" id="{31D98CC5-E69B-4950-B61C-7D1E7969AFB4}"/>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9" name="Straight Connector 18">
              <a:extLst>
                <a:ext uri="{FF2B5EF4-FFF2-40B4-BE49-F238E27FC236}">
                  <a16:creationId xmlns:a16="http://schemas.microsoft.com/office/drawing/2014/main" id="{0F905BFC-3556-44BC-A4C3-252EB9C736B9}"/>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9610FE9F-B6C9-42B7-9C7D-862BEE27DA25}"/>
              </a:ext>
            </a:extLst>
          </p:cNvPr>
          <p:cNvSpPr txBox="1"/>
          <p:nvPr/>
        </p:nvSpPr>
        <p:spPr>
          <a:xfrm>
            <a:off x="261764" y="3274461"/>
            <a:ext cx="5342119" cy="369332"/>
          </a:xfrm>
          <a:prstGeom prst="rect">
            <a:avLst/>
          </a:prstGeom>
          <a:noFill/>
        </p:spPr>
        <p:txBody>
          <a:bodyPr wrap="square" rtlCol="0">
            <a:spAutoFit/>
          </a:bodyPr>
          <a:lstStyle/>
          <a:p>
            <a:r>
              <a:rPr lang="en-US" b="1" dirty="0"/>
              <a:t>Ways of applying CSS in an HTML :-</a:t>
            </a:r>
          </a:p>
        </p:txBody>
      </p:sp>
      <p:sp>
        <p:nvSpPr>
          <p:cNvPr id="33" name="TextBox 32">
            <a:extLst>
              <a:ext uri="{FF2B5EF4-FFF2-40B4-BE49-F238E27FC236}">
                <a16:creationId xmlns:a16="http://schemas.microsoft.com/office/drawing/2014/main" id="{CA40900E-9D68-4746-93BC-12F75DF874F0}"/>
              </a:ext>
            </a:extLst>
          </p:cNvPr>
          <p:cNvSpPr txBox="1"/>
          <p:nvPr/>
        </p:nvSpPr>
        <p:spPr>
          <a:xfrm>
            <a:off x="718295" y="4142329"/>
            <a:ext cx="1587650" cy="400110"/>
          </a:xfrm>
          <a:prstGeom prst="rect">
            <a:avLst/>
          </a:prstGeom>
          <a:noFill/>
        </p:spPr>
        <p:txBody>
          <a:bodyPr wrap="square" rtlCol="0">
            <a:spAutoFit/>
          </a:bodyPr>
          <a:lstStyle/>
          <a:p>
            <a:r>
              <a:rPr lang="en-US" sz="2000" b="1" dirty="0">
                <a:solidFill>
                  <a:schemeClr val="bg1"/>
                </a:solidFill>
              </a:rPr>
              <a:t>01 Inline CSS</a:t>
            </a:r>
          </a:p>
        </p:txBody>
      </p:sp>
      <p:sp>
        <p:nvSpPr>
          <p:cNvPr id="34" name="TextBox 33">
            <a:extLst>
              <a:ext uri="{FF2B5EF4-FFF2-40B4-BE49-F238E27FC236}">
                <a16:creationId xmlns:a16="http://schemas.microsoft.com/office/drawing/2014/main" id="{51C311E9-BB47-47AD-8AF9-C0369D23849D}"/>
              </a:ext>
            </a:extLst>
          </p:cNvPr>
          <p:cNvSpPr txBox="1"/>
          <p:nvPr/>
        </p:nvSpPr>
        <p:spPr>
          <a:xfrm>
            <a:off x="3184259" y="4142329"/>
            <a:ext cx="1959346" cy="400110"/>
          </a:xfrm>
          <a:prstGeom prst="rect">
            <a:avLst/>
          </a:prstGeom>
          <a:noFill/>
        </p:spPr>
        <p:txBody>
          <a:bodyPr wrap="square" rtlCol="0">
            <a:spAutoFit/>
          </a:bodyPr>
          <a:lstStyle/>
          <a:p>
            <a:r>
              <a:rPr lang="en-US" sz="2000" b="1" dirty="0">
                <a:solidFill>
                  <a:schemeClr val="bg1"/>
                </a:solidFill>
              </a:rPr>
              <a:t>02 Internal CSS</a:t>
            </a:r>
          </a:p>
        </p:txBody>
      </p:sp>
      <p:sp>
        <p:nvSpPr>
          <p:cNvPr id="35" name="TextBox 34">
            <a:extLst>
              <a:ext uri="{FF2B5EF4-FFF2-40B4-BE49-F238E27FC236}">
                <a16:creationId xmlns:a16="http://schemas.microsoft.com/office/drawing/2014/main" id="{C53491A7-0CCB-4B8C-84A0-C060C11655C5}"/>
              </a:ext>
            </a:extLst>
          </p:cNvPr>
          <p:cNvSpPr txBox="1"/>
          <p:nvPr/>
        </p:nvSpPr>
        <p:spPr>
          <a:xfrm>
            <a:off x="5654617" y="4141283"/>
            <a:ext cx="2053215" cy="400110"/>
          </a:xfrm>
          <a:prstGeom prst="rect">
            <a:avLst/>
          </a:prstGeom>
          <a:noFill/>
        </p:spPr>
        <p:txBody>
          <a:bodyPr wrap="square" rtlCol="0">
            <a:spAutoFit/>
          </a:bodyPr>
          <a:lstStyle/>
          <a:p>
            <a:r>
              <a:rPr lang="en-US" sz="2000" b="1" dirty="0">
                <a:solidFill>
                  <a:schemeClr val="bg1"/>
                </a:solidFill>
              </a:rPr>
              <a:t>03 External CSS</a:t>
            </a:r>
          </a:p>
        </p:txBody>
      </p:sp>
      <p:sp>
        <p:nvSpPr>
          <p:cNvPr id="36" name="TextBox 35">
            <a:extLst>
              <a:ext uri="{FF2B5EF4-FFF2-40B4-BE49-F238E27FC236}">
                <a16:creationId xmlns:a16="http://schemas.microsoft.com/office/drawing/2014/main" id="{9CACDCD3-49B0-488B-9515-C841647E0CFA}"/>
              </a:ext>
            </a:extLst>
          </p:cNvPr>
          <p:cNvSpPr txBox="1"/>
          <p:nvPr/>
        </p:nvSpPr>
        <p:spPr>
          <a:xfrm>
            <a:off x="765195" y="5131912"/>
            <a:ext cx="2192761" cy="923330"/>
          </a:xfrm>
          <a:prstGeom prst="rect">
            <a:avLst/>
          </a:prstGeom>
          <a:noFill/>
        </p:spPr>
        <p:txBody>
          <a:bodyPr wrap="square" rtlCol="0">
            <a:spAutoFit/>
          </a:bodyPr>
          <a:lstStyle/>
          <a:p>
            <a:r>
              <a:rPr lang="en-US" dirty="0"/>
              <a:t>In Inline Style CSS is applied along with HTML Element</a:t>
            </a:r>
          </a:p>
        </p:txBody>
      </p:sp>
      <p:sp>
        <p:nvSpPr>
          <p:cNvPr id="37" name="TextBox 36">
            <a:extLst>
              <a:ext uri="{FF2B5EF4-FFF2-40B4-BE49-F238E27FC236}">
                <a16:creationId xmlns:a16="http://schemas.microsoft.com/office/drawing/2014/main" id="{8173089E-620A-456E-B010-85995EEE1C03}"/>
              </a:ext>
            </a:extLst>
          </p:cNvPr>
          <p:cNvSpPr txBox="1"/>
          <p:nvPr/>
        </p:nvSpPr>
        <p:spPr>
          <a:xfrm>
            <a:off x="3256656" y="5164501"/>
            <a:ext cx="1905122" cy="923330"/>
          </a:xfrm>
          <a:prstGeom prst="rect">
            <a:avLst/>
          </a:prstGeom>
          <a:noFill/>
        </p:spPr>
        <p:txBody>
          <a:bodyPr wrap="square" rtlCol="0">
            <a:spAutoFit/>
          </a:bodyPr>
          <a:lstStyle/>
          <a:p>
            <a:r>
              <a:rPr lang="en-US" dirty="0"/>
              <a:t>In Internal type the CSS is applied at the Page level</a:t>
            </a:r>
          </a:p>
        </p:txBody>
      </p:sp>
      <p:sp>
        <p:nvSpPr>
          <p:cNvPr id="38" name="TextBox 37">
            <a:extLst>
              <a:ext uri="{FF2B5EF4-FFF2-40B4-BE49-F238E27FC236}">
                <a16:creationId xmlns:a16="http://schemas.microsoft.com/office/drawing/2014/main" id="{5DECA79A-521D-4AF3-AD5F-4FF206BD5DA3}"/>
              </a:ext>
            </a:extLst>
          </p:cNvPr>
          <p:cNvSpPr txBox="1"/>
          <p:nvPr/>
        </p:nvSpPr>
        <p:spPr>
          <a:xfrm>
            <a:off x="5741246" y="5213420"/>
            <a:ext cx="2066097" cy="1200329"/>
          </a:xfrm>
          <a:prstGeom prst="rect">
            <a:avLst/>
          </a:prstGeom>
          <a:noFill/>
        </p:spPr>
        <p:txBody>
          <a:bodyPr wrap="square" rtlCol="0">
            <a:spAutoFit/>
          </a:bodyPr>
          <a:lstStyle/>
          <a:p>
            <a:r>
              <a:rPr lang="en-US" dirty="0"/>
              <a:t>In External type the a separate CSS file is created and linked to the Page</a:t>
            </a:r>
          </a:p>
        </p:txBody>
      </p:sp>
      <p:pic>
        <p:nvPicPr>
          <p:cNvPr id="39" name="Picture 4" descr="CSS - Wikipedia">
            <a:extLst>
              <a:ext uri="{FF2B5EF4-FFF2-40B4-BE49-F238E27FC236}">
                <a16:creationId xmlns:a16="http://schemas.microsoft.com/office/drawing/2014/main" id="{1CBD8EE7-6D0E-43FA-BF53-89C6DD2BDC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73235" y="188640"/>
            <a:ext cx="977748" cy="1379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64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55" y="1490171"/>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Use CSS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8032491"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dirty="0">
                <a:solidFill>
                  <a:srgbClr val="3C3C3C"/>
                </a:solidFill>
                <a:effectLst/>
                <a:latin typeface="Calibri (body)"/>
              </a:rPr>
              <a:t>CSS helps we to keep the informational content of a document separate from the details of how to display it</a:t>
            </a:r>
          </a:p>
          <a:p>
            <a:pPr marL="285750" indent="-285750" algn="just">
              <a:buFont typeface="Arial" panose="020B0604020202020204" pitchFamily="34" charset="0"/>
              <a:buChar char="•"/>
            </a:pPr>
            <a:r>
              <a:rPr lang="en-US" b="0" dirty="0">
                <a:solidFill>
                  <a:srgbClr val="3C3C3C"/>
                </a:solidFill>
                <a:effectLst/>
                <a:latin typeface="Calibri (body)"/>
              </a:rPr>
              <a:t>The details of how to display the document are known as its style. </a:t>
            </a:r>
          </a:p>
          <a:p>
            <a:pPr marL="285750" indent="-285750" algn="just">
              <a:buFont typeface="Arial" panose="020B0604020202020204" pitchFamily="34" charset="0"/>
              <a:buChar char="•"/>
            </a:pPr>
            <a:r>
              <a:rPr lang="en-US" b="0" i="0" dirty="0">
                <a:solidFill>
                  <a:srgbClr val="3C3C3C"/>
                </a:solidFill>
                <a:effectLst/>
                <a:latin typeface="Calibri (body)"/>
              </a:rPr>
              <a:t>We keep the style separate from the content so that you can:</a:t>
            </a:r>
          </a:p>
          <a:p>
            <a:pPr lvl="1">
              <a:buFont typeface="Arial" panose="020B0604020202020204" pitchFamily="34" charset="0"/>
              <a:buChar char="•"/>
            </a:pPr>
            <a:r>
              <a:rPr lang="en-US" b="0" i="0" dirty="0">
                <a:solidFill>
                  <a:srgbClr val="3C3C3C"/>
                </a:solidFill>
                <a:effectLst/>
                <a:latin typeface="Calibri (body)"/>
              </a:rPr>
              <a:t>Avoid duplication</a:t>
            </a:r>
          </a:p>
          <a:p>
            <a:pPr lvl="1">
              <a:buFont typeface="Arial" panose="020B0604020202020204" pitchFamily="34" charset="0"/>
              <a:buChar char="•"/>
            </a:pPr>
            <a:r>
              <a:rPr lang="en-US" b="0" i="0" dirty="0">
                <a:solidFill>
                  <a:srgbClr val="3C3C3C"/>
                </a:solidFill>
                <a:effectLst/>
                <a:latin typeface="Calibri (body)"/>
              </a:rPr>
              <a:t>Make maintenance easier</a:t>
            </a:r>
          </a:p>
          <a:p>
            <a:pPr lvl="1">
              <a:buFont typeface="Arial" panose="020B0604020202020204" pitchFamily="34" charset="0"/>
              <a:buChar char="•"/>
            </a:pPr>
            <a:r>
              <a:rPr lang="en-US" b="0" i="0" dirty="0">
                <a:solidFill>
                  <a:srgbClr val="3C3C3C"/>
                </a:solidFill>
                <a:effectLst/>
                <a:latin typeface="Calibri (body)"/>
              </a:rPr>
              <a:t>Use the same content with different styles for different purposes</a:t>
            </a:r>
          </a:p>
          <a:p>
            <a:pPr marL="285750" indent="-285750" algn="just">
              <a:buFont typeface="Arial" panose="020B0604020202020204" pitchFamily="34" charset="0"/>
              <a:buChar char="•"/>
            </a:pPr>
            <a:r>
              <a:rPr lang="en-US" b="0" i="0" dirty="0">
                <a:solidFill>
                  <a:srgbClr val="3C3C3C"/>
                </a:solidFill>
                <a:effectLst/>
                <a:latin typeface="Calibri (body)"/>
              </a:rPr>
              <a:t>In general, you use HTML to describe the content of the document, not its style; you use CSS to specify its style, not its content.</a:t>
            </a:r>
          </a:p>
          <a:p>
            <a:pPr algn="just"/>
            <a:endParaRPr lang="en-US" b="0" dirty="0">
              <a:solidFill>
                <a:srgbClr val="3C3C3C"/>
              </a:solidFill>
              <a:effectLst/>
              <a:latin typeface="Calibri (body)"/>
            </a:endParaRPr>
          </a:p>
          <a:p>
            <a:endParaRPr lang="en-US" dirty="0"/>
          </a:p>
        </p:txBody>
      </p:sp>
      <p:sp>
        <p:nvSpPr>
          <p:cNvPr id="9" name="AutoShape 5" descr="What is CSS, How Does It Work and What is It Used For? - Skillcrush">
            <a:extLst>
              <a:ext uri="{FF2B5EF4-FFF2-40B4-BE49-F238E27FC236}">
                <a16:creationId xmlns:a16="http://schemas.microsoft.com/office/drawing/2014/main" id="{2C94ACB5-819A-4F41-A6AF-44B467C3B270}"/>
              </a:ext>
            </a:extLst>
          </p:cNvPr>
          <p:cNvSpPr>
            <a:spLocks noChangeAspect="1" noChangeArrowheads="1"/>
          </p:cNvSpPr>
          <p:nvPr/>
        </p:nvSpPr>
        <p:spPr bwMode="auto">
          <a:xfrm>
            <a:off x="3632199" y="2753479"/>
            <a:ext cx="3139321" cy="31393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E3A84669-40AE-4E00-8E8B-A85361704E9B}"/>
              </a:ext>
            </a:extLst>
          </p:cNvPr>
          <p:cNvPicPr>
            <a:picLocks noChangeAspect="1"/>
          </p:cNvPicPr>
          <p:nvPr/>
        </p:nvPicPr>
        <p:blipFill>
          <a:blip r:embed="rId4"/>
          <a:stretch>
            <a:fillRect/>
          </a:stretch>
        </p:blipFill>
        <p:spPr>
          <a:xfrm>
            <a:off x="2476887" y="3611629"/>
            <a:ext cx="4510034" cy="2900428"/>
          </a:xfrm>
          <a:prstGeom prst="rect">
            <a:avLst/>
          </a:prstGeom>
        </p:spPr>
      </p:pic>
    </p:spTree>
    <p:extLst>
      <p:ext uri="{BB962C8B-B14F-4D97-AF65-F5344CB8AC3E}">
        <p14:creationId xmlns:p14="http://schemas.microsoft.com/office/powerpoint/2010/main" val="1915820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 Internal CSS &amp; External CSS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4524315"/>
          </a:xfrm>
          <a:prstGeom prst="rect">
            <a:avLst/>
          </a:prstGeom>
          <a:noFill/>
        </p:spPr>
        <p:txBody>
          <a:bodyPr wrap="square" rtlCol="0">
            <a:spAutoFit/>
          </a:bodyPr>
          <a:lstStyle/>
          <a:p>
            <a:pPr algn="just"/>
            <a:r>
              <a:rPr lang="en-US" b="1" i="0" dirty="0">
                <a:solidFill>
                  <a:srgbClr val="273239"/>
                </a:solidFill>
                <a:effectLst/>
                <a:latin typeface="Calibri (body)"/>
              </a:rPr>
              <a:t>Inline CSS:</a:t>
            </a:r>
            <a:r>
              <a:rPr lang="en-US" b="0" i="0" dirty="0">
                <a:solidFill>
                  <a:srgbClr val="273239"/>
                </a:solidFill>
                <a:effectLst/>
                <a:latin typeface="Calibri (body)"/>
              </a:rPr>
              <a:t> Inline CSS contains the CSS property in the body section attached with element is known as inline CSS. This kind of style is specified within an HTML tag using the style attribute. </a:t>
            </a:r>
          </a:p>
          <a:p>
            <a:pPr algn="just"/>
            <a:endParaRPr lang="en-US" dirty="0">
              <a:solidFill>
                <a:srgbClr val="273239"/>
              </a:solidFill>
              <a:latin typeface="Calibri (body)"/>
            </a:endParaRPr>
          </a:p>
          <a:p>
            <a:pPr algn="just"/>
            <a:r>
              <a:rPr lang="en-US" b="1" i="0" dirty="0">
                <a:solidFill>
                  <a:srgbClr val="273239"/>
                </a:solidFill>
                <a:effectLst/>
                <a:latin typeface="Calibri (body)"/>
              </a:rPr>
              <a:t>Internal or Embedded CSS:</a:t>
            </a:r>
            <a:r>
              <a:rPr lang="en-US" b="0" i="0" dirty="0">
                <a:solidFill>
                  <a:srgbClr val="273239"/>
                </a:solidFill>
                <a:effectLst/>
                <a:latin typeface="Calibri (body)"/>
              </a:rPr>
              <a:t> This can be used when a single HTML document must be styled uniquely. The CSS rule set should be within the HTML file in the head section i.e. the CSS is embedded within the HTML file. </a:t>
            </a:r>
          </a:p>
          <a:p>
            <a:pPr algn="just"/>
            <a:endParaRPr lang="en-US" dirty="0">
              <a:solidFill>
                <a:srgbClr val="273239"/>
              </a:solidFill>
              <a:latin typeface="Calibri (body)"/>
            </a:endParaRPr>
          </a:p>
          <a:p>
            <a:pPr algn="just"/>
            <a:r>
              <a:rPr lang="en-US" b="1" i="0" dirty="0">
                <a:solidFill>
                  <a:srgbClr val="273239"/>
                </a:solidFill>
                <a:effectLst/>
                <a:latin typeface="Calibri (body)"/>
              </a:rPr>
              <a:t>External CSS:</a:t>
            </a:r>
            <a:r>
              <a:rPr lang="en-US" b="0" i="0" dirty="0">
                <a:solidFill>
                  <a:srgbClr val="273239"/>
                </a:solidFill>
                <a:effectLst/>
                <a:latin typeface="Calibri (body)"/>
              </a:rPr>
              <a:t> External CSS contains separate CSS file which contains only style property with the help of tag attributes (For example class, id, heading, … </a:t>
            </a:r>
            <a:r>
              <a:rPr lang="en-US" b="0" i="0" dirty="0" err="1">
                <a:solidFill>
                  <a:srgbClr val="273239"/>
                </a:solidFill>
                <a:effectLst/>
                <a:latin typeface="Calibri (body)"/>
              </a:rPr>
              <a:t>etc</a:t>
            </a:r>
            <a:r>
              <a:rPr lang="en-US" b="0" i="0" dirty="0">
                <a:solidFill>
                  <a:srgbClr val="273239"/>
                </a:solidFill>
                <a:effectLst/>
                <a:latin typeface="Calibri (body)"/>
              </a:rPr>
              <a:t>). CSS property written in a separate file with .css extension and should be linked to the HTML document using </a:t>
            </a:r>
            <a:r>
              <a:rPr lang="en-US" b="1" i="0" dirty="0">
                <a:solidFill>
                  <a:srgbClr val="273239"/>
                </a:solidFill>
                <a:effectLst/>
                <a:latin typeface="Calibri (body)"/>
              </a:rPr>
              <a:t>link</a:t>
            </a:r>
            <a:r>
              <a:rPr lang="en-US" b="0" i="0" dirty="0">
                <a:solidFill>
                  <a:srgbClr val="273239"/>
                </a:solidFill>
                <a:effectLst/>
                <a:latin typeface="Calibri (body)"/>
              </a:rPr>
              <a:t> tag. This means that for each element, style can be set only once and that will be applied across web pages.</a:t>
            </a:r>
          </a:p>
          <a:p>
            <a:pPr algn="just"/>
            <a:endParaRPr lang="en-US" dirty="0">
              <a:solidFill>
                <a:srgbClr val="273239"/>
              </a:solidFill>
              <a:latin typeface="Calibri (body)"/>
            </a:endParaRPr>
          </a:p>
          <a:p>
            <a:pPr algn="just"/>
            <a:r>
              <a:rPr lang="en-US" b="1" i="0" dirty="0">
                <a:effectLst/>
                <a:latin typeface="Calibri (body)"/>
              </a:rPr>
              <a:t>CSS Colors, Fonts and Sizes</a:t>
            </a:r>
          </a:p>
          <a:p>
            <a:pPr algn="just"/>
            <a:r>
              <a:rPr kumimoji="0" lang="en-US" altLang="en-US" i="0" u="none" strike="noStrike" cap="none" normalizeH="0" baseline="0" dirty="0">
                <a:ln>
                  <a:noFill/>
                </a:ln>
                <a:effectLst/>
                <a:latin typeface="Calibri (body)"/>
              </a:rPr>
              <a:t>The CSS color property defines the text color to be used</a:t>
            </a:r>
          </a:p>
          <a:p>
            <a:pPr algn="just"/>
            <a:r>
              <a:rPr kumimoji="0" lang="en-US" altLang="en-US" i="0" u="none" strike="noStrike" cap="none" normalizeH="0" baseline="0" dirty="0">
                <a:ln>
                  <a:noFill/>
                </a:ln>
                <a:effectLst/>
                <a:latin typeface="Calibri (body)"/>
              </a:rPr>
              <a:t>The CSS font-family property defines the font to be used. </a:t>
            </a:r>
          </a:p>
          <a:p>
            <a:pPr algn="just"/>
            <a:r>
              <a:rPr kumimoji="0" lang="en-US" altLang="en-US" i="0" u="none" strike="noStrike" cap="none" normalizeH="0" baseline="0" dirty="0">
                <a:ln>
                  <a:noFill/>
                </a:ln>
                <a:effectLst/>
                <a:latin typeface="Calibri (body)"/>
              </a:rPr>
              <a:t>The CSS font-size property defines the text size to be used. </a:t>
            </a:r>
          </a:p>
          <a:p>
            <a:pPr algn="just"/>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176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3">
            <a:extLst>
              <a:ext uri="{FF2B5EF4-FFF2-40B4-BE49-F238E27FC236}">
                <a16:creationId xmlns:a16="http://schemas.microsoft.com/office/drawing/2014/main" id="{E542B8C8-FE57-4C69-BD10-9EF53159009C}"/>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sp>
        <p:nvSpPr>
          <p:cNvPr id="63" name="Footer Placeholder 45">
            <a:extLst>
              <a:ext uri="{FF2B5EF4-FFF2-40B4-BE49-F238E27FC236}">
                <a16:creationId xmlns:a16="http://schemas.microsoft.com/office/drawing/2014/main" id="{9A981DAE-0B21-4A3B-86AD-D8CBF5EF8259}"/>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4" name="Picture 63">
            <a:extLst>
              <a:ext uri="{FF2B5EF4-FFF2-40B4-BE49-F238E27FC236}">
                <a16:creationId xmlns:a16="http://schemas.microsoft.com/office/drawing/2014/main" id="{4DDF8F83-CF1E-4E00-B919-87159DD0C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5" name="Picture 64">
            <a:extLst>
              <a:ext uri="{FF2B5EF4-FFF2-40B4-BE49-F238E27FC236}">
                <a16:creationId xmlns:a16="http://schemas.microsoft.com/office/drawing/2014/main" id="{613C51D4-E55D-4FBF-A182-E5F51E6BA79B}"/>
              </a:ext>
            </a:extLst>
          </p:cNvPr>
          <p:cNvPicPr>
            <a:picLocks noChangeAspect="1"/>
          </p:cNvPicPr>
          <p:nvPr/>
        </p:nvPicPr>
        <p:blipFill>
          <a:blip r:embed="rId3"/>
          <a:stretch>
            <a:fillRect/>
          </a:stretch>
        </p:blipFill>
        <p:spPr>
          <a:xfrm>
            <a:off x="417928" y="2207112"/>
            <a:ext cx="4135689" cy="2222013"/>
          </a:xfrm>
          <a:prstGeom prst="rect">
            <a:avLst/>
          </a:prstGeom>
        </p:spPr>
      </p:pic>
      <p:sp>
        <p:nvSpPr>
          <p:cNvPr id="66" name="TextBox 65">
            <a:extLst>
              <a:ext uri="{FF2B5EF4-FFF2-40B4-BE49-F238E27FC236}">
                <a16:creationId xmlns:a16="http://schemas.microsoft.com/office/drawing/2014/main" id="{690032D0-71ED-4AD7-BC36-166C923F2201}"/>
              </a:ext>
            </a:extLst>
          </p:cNvPr>
          <p:cNvSpPr txBox="1"/>
          <p:nvPr/>
        </p:nvSpPr>
        <p:spPr>
          <a:xfrm>
            <a:off x="261762" y="899721"/>
            <a:ext cx="10844387"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rPr>
              <a:t>In CSS, the term "box model" is used when talking about design and layout.</a:t>
            </a:r>
          </a:p>
          <a:p>
            <a:pPr marL="285750" indent="-285750">
              <a:buFont typeface="Wingdings" panose="05000000000000000000" pitchFamily="2" charset="2"/>
              <a:buChar char="Ø"/>
            </a:pPr>
            <a:r>
              <a:rPr lang="en-US" b="0" i="0" dirty="0">
                <a:solidFill>
                  <a:srgbClr val="000000"/>
                </a:solidFill>
                <a:effectLst/>
              </a:rPr>
              <a:t>All HTML elements can be considered as boxes.</a:t>
            </a:r>
          </a:p>
          <a:p>
            <a:pPr marL="285750" indent="-285750">
              <a:buFont typeface="Wingdings" panose="05000000000000000000" pitchFamily="2" charset="2"/>
              <a:buChar char="Ø"/>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grpSp>
        <p:nvGrpSpPr>
          <p:cNvPr id="67" name="Group 66">
            <a:extLst>
              <a:ext uri="{FF2B5EF4-FFF2-40B4-BE49-F238E27FC236}">
                <a16:creationId xmlns:a16="http://schemas.microsoft.com/office/drawing/2014/main" id="{19AB64EB-CFB9-4350-A664-D00B60FFDC7E}"/>
              </a:ext>
            </a:extLst>
          </p:cNvPr>
          <p:cNvGrpSpPr/>
          <p:nvPr/>
        </p:nvGrpSpPr>
        <p:grpSpPr>
          <a:xfrm>
            <a:off x="5038725" y="2100051"/>
            <a:ext cx="6515047" cy="2657900"/>
            <a:chOff x="316928" y="1327029"/>
            <a:chExt cx="11663461" cy="4882471"/>
          </a:xfrm>
        </p:grpSpPr>
        <p:grpSp>
          <p:nvGrpSpPr>
            <p:cNvPr id="68" name="Group 179">
              <a:extLst>
                <a:ext uri="{FF2B5EF4-FFF2-40B4-BE49-F238E27FC236}">
                  <a16:creationId xmlns:a16="http://schemas.microsoft.com/office/drawing/2014/main" id="{63B1F1E5-913B-40AA-9071-B0A885C19F30}"/>
                </a:ext>
              </a:extLst>
            </p:cNvPr>
            <p:cNvGrpSpPr/>
            <p:nvPr/>
          </p:nvGrpSpPr>
          <p:grpSpPr>
            <a:xfrm>
              <a:off x="1754593" y="2509379"/>
              <a:ext cx="1274680" cy="1767169"/>
              <a:chOff x="3854450" y="1582738"/>
              <a:chExt cx="1397000" cy="1936750"/>
            </a:xfrm>
            <a:gradFill flip="none" rotWithShape="1">
              <a:gsLst>
                <a:gs pos="0">
                  <a:schemeClr val="accent1"/>
                </a:gs>
                <a:gs pos="50000">
                  <a:schemeClr val="accent4"/>
                </a:gs>
                <a:gs pos="100000">
                  <a:schemeClr val="accent2"/>
                </a:gs>
              </a:gsLst>
              <a:path path="circle">
                <a:fillToRect l="100000" t="100000"/>
              </a:path>
              <a:tileRect r="-100000" b="-100000"/>
            </a:gradFill>
          </p:grpSpPr>
          <p:sp>
            <p:nvSpPr>
              <p:cNvPr id="79" name="Freeform 150">
                <a:extLst>
                  <a:ext uri="{FF2B5EF4-FFF2-40B4-BE49-F238E27FC236}">
                    <a16:creationId xmlns:a16="http://schemas.microsoft.com/office/drawing/2014/main" id="{71F13B2F-067F-442D-8DF1-5516167608BF}"/>
                  </a:ext>
                </a:extLst>
              </p:cNvPr>
              <p:cNvSpPr>
                <a:spLocks/>
              </p:cNvSpPr>
              <p:nvPr/>
            </p:nvSpPr>
            <p:spPr bwMode="auto">
              <a:xfrm>
                <a:off x="3854450" y="3055938"/>
                <a:ext cx="7938" cy="15875"/>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56">
                <a:extLst>
                  <a:ext uri="{FF2B5EF4-FFF2-40B4-BE49-F238E27FC236}">
                    <a16:creationId xmlns:a16="http://schemas.microsoft.com/office/drawing/2014/main" id="{00CCE6EC-7F0B-4096-B3A9-621B750E1B50}"/>
                  </a:ext>
                </a:extLst>
              </p:cNvPr>
              <p:cNvSpPr>
                <a:spLocks/>
              </p:cNvSpPr>
              <p:nvPr/>
            </p:nvSpPr>
            <p:spPr bwMode="auto">
              <a:xfrm>
                <a:off x="5033962" y="1660525"/>
                <a:ext cx="7938" cy="3175"/>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8">
                <a:extLst>
                  <a:ext uri="{FF2B5EF4-FFF2-40B4-BE49-F238E27FC236}">
                    <a16:creationId xmlns:a16="http://schemas.microsoft.com/office/drawing/2014/main" id="{BF1E74C1-526B-4367-9A14-C602BA16A5B8}"/>
                  </a:ext>
                </a:extLst>
              </p:cNvPr>
              <p:cNvSpPr>
                <a:spLocks/>
              </p:cNvSpPr>
              <p:nvPr/>
            </p:nvSpPr>
            <p:spPr bwMode="auto">
              <a:xfrm>
                <a:off x="4854575" y="1582738"/>
                <a:ext cx="15875" cy="4763"/>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3">
                <a:extLst>
                  <a:ext uri="{FF2B5EF4-FFF2-40B4-BE49-F238E27FC236}">
                    <a16:creationId xmlns:a16="http://schemas.microsoft.com/office/drawing/2014/main" id="{FAE958AC-95CA-41DE-9862-4E78BEA60ACF}"/>
                  </a:ext>
                </a:extLst>
              </p:cNvPr>
              <p:cNvSpPr>
                <a:spLocks/>
              </p:cNvSpPr>
              <p:nvPr/>
            </p:nvSpPr>
            <p:spPr bwMode="auto">
              <a:xfrm>
                <a:off x="5249862" y="3517900"/>
                <a:ext cx="1588" cy="1588"/>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69">
                <a:extLst>
                  <a:ext uri="{FF2B5EF4-FFF2-40B4-BE49-F238E27FC236}">
                    <a16:creationId xmlns:a16="http://schemas.microsoft.com/office/drawing/2014/main" id="{12DCFC0C-2F01-42E4-BF12-125F3E73DAEC}"/>
                  </a:ext>
                </a:extLst>
              </p:cNvPr>
              <p:cNvSpPr>
                <a:spLocks/>
              </p:cNvSpPr>
              <p:nvPr/>
            </p:nvSpPr>
            <p:spPr bwMode="auto">
              <a:xfrm>
                <a:off x="4373562" y="3114675"/>
                <a:ext cx="7938" cy="6350"/>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70">
                <a:extLst>
                  <a:ext uri="{FF2B5EF4-FFF2-40B4-BE49-F238E27FC236}">
                    <a16:creationId xmlns:a16="http://schemas.microsoft.com/office/drawing/2014/main" id="{22FC01C5-BB5E-4557-8ECF-9E5087A6DD9F}"/>
                  </a:ext>
                </a:extLst>
              </p:cNvPr>
              <p:cNvSpPr>
                <a:spLocks/>
              </p:cNvSpPr>
              <p:nvPr/>
            </p:nvSpPr>
            <p:spPr bwMode="auto">
              <a:xfrm>
                <a:off x="4867275" y="2841625"/>
                <a:ext cx="9525" cy="20638"/>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1">
                <a:extLst>
                  <a:ext uri="{FF2B5EF4-FFF2-40B4-BE49-F238E27FC236}">
                    <a16:creationId xmlns:a16="http://schemas.microsoft.com/office/drawing/2014/main" id="{0BC5A3DA-6D7C-4A6D-8EC1-C6E6707AEEAD}"/>
                  </a:ext>
                </a:extLst>
              </p:cNvPr>
              <p:cNvSpPr>
                <a:spLocks/>
              </p:cNvSpPr>
              <p:nvPr/>
            </p:nvSpPr>
            <p:spPr bwMode="auto">
              <a:xfrm>
                <a:off x="4860925" y="2835275"/>
                <a:ext cx="6350" cy="6350"/>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Donut 2">
              <a:extLst>
                <a:ext uri="{FF2B5EF4-FFF2-40B4-BE49-F238E27FC236}">
                  <a16:creationId xmlns:a16="http://schemas.microsoft.com/office/drawing/2014/main" id="{ED031F19-DFF0-46DF-9BCD-34197E527626}"/>
                </a:ext>
              </a:extLst>
            </p:cNvPr>
            <p:cNvSpPr/>
            <p:nvPr/>
          </p:nvSpPr>
          <p:spPr>
            <a:xfrm>
              <a:off x="508591" y="1980317"/>
              <a:ext cx="3520440" cy="3520440"/>
            </a:xfrm>
            <a:prstGeom prst="donut">
              <a:avLst>
                <a:gd name="adj" fmla="val 10687"/>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of the different parts</a:t>
              </a:r>
            </a:p>
          </p:txBody>
        </p:sp>
        <p:sp>
          <p:nvSpPr>
            <p:cNvPr id="70" name="Donut 101">
              <a:extLst>
                <a:ext uri="{FF2B5EF4-FFF2-40B4-BE49-F238E27FC236}">
                  <a16:creationId xmlns:a16="http://schemas.microsoft.com/office/drawing/2014/main" id="{B4F3A924-F870-417C-BF46-E773FD700E80}"/>
                </a:ext>
              </a:extLst>
            </p:cNvPr>
            <p:cNvSpPr/>
            <p:nvPr/>
          </p:nvSpPr>
          <p:spPr>
            <a:xfrm>
              <a:off x="316928" y="1805179"/>
              <a:ext cx="3872484" cy="3872484"/>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EA817496-5DC5-418C-9CF0-22C472CE9E21}"/>
                </a:ext>
              </a:extLst>
            </p:cNvPr>
            <p:cNvSpPr/>
            <p:nvPr/>
          </p:nvSpPr>
          <p:spPr>
            <a:xfrm>
              <a:off x="4440722" y="1334302"/>
              <a:ext cx="7539667"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2" name="Oval 71">
              <a:extLst>
                <a:ext uri="{FF2B5EF4-FFF2-40B4-BE49-F238E27FC236}">
                  <a16:creationId xmlns:a16="http://schemas.microsoft.com/office/drawing/2014/main" id="{07994857-4A79-4C68-B6AF-22B83ADE6D8A}"/>
                </a:ext>
              </a:extLst>
            </p:cNvPr>
            <p:cNvSpPr>
              <a:spLocks noChangeAspect="1"/>
            </p:cNvSpPr>
            <p:nvPr/>
          </p:nvSpPr>
          <p:spPr>
            <a:xfrm>
              <a:off x="3963740" y="1327029"/>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latin typeface="Arial" pitchFamily="34" charset="0"/>
                  <a:cs typeface="Arial" pitchFamily="34" charset="0"/>
                </a:rPr>
                <a:t>1</a:t>
              </a:r>
            </a:p>
          </p:txBody>
        </p:sp>
        <p:sp>
          <p:nvSpPr>
            <p:cNvPr id="73" name="Rectangle 72">
              <a:extLst>
                <a:ext uri="{FF2B5EF4-FFF2-40B4-BE49-F238E27FC236}">
                  <a16:creationId xmlns:a16="http://schemas.microsoft.com/office/drawing/2014/main" id="{FA4060E7-37CA-45B4-B2B1-27828EEEBDC0}"/>
                </a:ext>
              </a:extLst>
            </p:cNvPr>
            <p:cNvSpPr/>
            <p:nvPr/>
          </p:nvSpPr>
          <p:spPr>
            <a:xfrm>
              <a:off x="5170246" y="2655102"/>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4CF1D28-F21E-4FF2-A648-91F35E77AEA6}"/>
                </a:ext>
              </a:extLst>
            </p:cNvPr>
            <p:cNvSpPr>
              <a:spLocks noChangeAspect="1"/>
            </p:cNvSpPr>
            <p:nvPr/>
          </p:nvSpPr>
          <p:spPr>
            <a:xfrm>
              <a:off x="4700102" y="2637382"/>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2</a:t>
              </a:r>
            </a:p>
          </p:txBody>
        </p:sp>
        <p:sp>
          <p:nvSpPr>
            <p:cNvPr id="75" name="Rectangle 74">
              <a:extLst>
                <a:ext uri="{FF2B5EF4-FFF2-40B4-BE49-F238E27FC236}">
                  <a16:creationId xmlns:a16="http://schemas.microsoft.com/office/drawing/2014/main" id="{D4054D7C-E3A7-4F26-89D4-E8647A22679E}"/>
                </a:ext>
              </a:extLst>
            </p:cNvPr>
            <p:cNvSpPr/>
            <p:nvPr/>
          </p:nvSpPr>
          <p:spPr>
            <a:xfrm>
              <a:off x="5170246" y="3975900"/>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3F9C6D-A07D-47AD-92EC-87EDE7A06E6D}"/>
                </a:ext>
              </a:extLst>
            </p:cNvPr>
            <p:cNvSpPr>
              <a:spLocks noChangeAspect="1"/>
            </p:cNvSpPr>
            <p:nvPr/>
          </p:nvSpPr>
          <p:spPr>
            <a:xfrm>
              <a:off x="4700101" y="3928398"/>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3</a:t>
              </a:r>
            </a:p>
          </p:txBody>
        </p:sp>
        <p:sp>
          <p:nvSpPr>
            <p:cNvPr id="77" name="Rectangle 76">
              <a:extLst>
                <a:ext uri="{FF2B5EF4-FFF2-40B4-BE49-F238E27FC236}">
                  <a16:creationId xmlns:a16="http://schemas.microsoft.com/office/drawing/2014/main" id="{96222FA6-9EAE-4AF6-873A-B760DC53BFAB}"/>
                </a:ext>
              </a:extLst>
            </p:cNvPr>
            <p:cNvSpPr/>
            <p:nvPr/>
          </p:nvSpPr>
          <p:spPr>
            <a:xfrm>
              <a:off x="4484447" y="5296701"/>
              <a:ext cx="7495942"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EA2F28-7BC4-432E-BE41-F95C4E089FFD}"/>
                </a:ext>
              </a:extLst>
            </p:cNvPr>
            <p:cNvSpPr>
              <a:spLocks noChangeAspect="1"/>
            </p:cNvSpPr>
            <p:nvPr/>
          </p:nvSpPr>
          <p:spPr>
            <a:xfrm>
              <a:off x="4014302" y="5269714"/>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4</a:t>
              </a:r>
            </a:p>
          </p:txBody>
        </p:sp>
      </p:grpSp>
      <p:sp>
        <p:nvSpPr>
          <p:cNvPr id="86" name="TextBox 85">
            <a:extLst>
              <a:ext uri="{FF2B5EF4-FFF2-40B4-BE49-F238E27FC236}">
                <a16:creationId xmlns:a16="http://schemas.microsoft.com/office/drawing/2014/main" id="{2F25CFEC-CDA7-4F59-A932-D026B3947F64}"/>
              </a:ext>
            </a:extLst>
          </p:cNvPr>
          <p:cNvSpPr txBox="1"/>
          <p:nvPr/>
        </p:nvSpPr>
        <p:spPr>
          <a:xfrm>
            <a:off x="7622029" y="2026134"/>
            <a:ext cx="3931743" cy="646331"/>
          </a:xfrm>
          <a:prstGeom prst="rect">
            <a:avLst/>
          </a:prstGeom>
          <a:noFill/>
        </p:spPr>
        <p:txBody>
          <a:bodyPr wrap="square" rtlCol="0">
            <a:spAutoFit/>
          </a:bodyPr>
          <a:lstStyle/>
          <a:p>
            <a:r>
              <a:rPr lang="en-US" b="1" dirty="0"/>
              <a:t>Content</a:t>
            </a:r>
            <a:r>
              <a:rPr lang="en-US" dirty="0"/>
              <a:t>: The Content of the box, where text and images appear</a:t>
            </a:r>
          </a:p>
        </p:txBody>
      </p:sp>
      <p:sp>
        <p:nvSpPr>
          <p:cNvPr id="87" name="TextBox 86">
            <a:extLst>
              <a:ext uri="{FF2B5EF4-FFF2-40B4-BE49-F238E27FC236}">
                <a16:creationId xmlns:a16="http://schemas.microsoft.com/office/drawing/2014/main" id="{DDD78864-E1AD-4D7E-8846-B9F78ABF0B60}"/>
              </a:ext>
            </a:extLst>
          </p:cNvPr>
          <p:cNvSpPr txBox="1"/>
          <p:nvPr/>
        </p:nvSpPr>
        <p:spPr>
          <a:xfrm>
            <a:off x="8007926" y="2743694"/>
            <a:ext cx="3545845" cy="646331"/>
          </a:xfrm>
          <a:prstGeom prst="rect">
            <a:avLst/>
          </a:prstGeom>
          <a:noFill/>
        </p:spPr>
        <p:txBody>
          <a:bodyPr wrap="square" rtlCol="0">
            <a:spAutoFit/>
          </a:bodyPr>
          <a:lstStyle/>
          <a:p>
            <a:r>
              <a:rPr lang="en-US" b="1" dirty="0"/>
              <a:t>Padding</a:t>
            </a:r>
            <a:r>
              <a:rPr lang="en-US" dirty="0"/>
              <a:t>: Clears an area around the content. Padding is transparent.</a:t>
            </a:r>
          </a:p>
        </p:txBody>
      </p:sp>
      <p:sp>
        <p:nvSpPr>
          <p:cNvPr id="88" name="TextBox 87">
            <a:extLst>
              <a:ext uri="{FF2B5EF4-FFF2-40B4-BE49-F238E27FC236}">
                <a16:creationId xmlns:a16="http://schemas.microsoft.com/office/drawing/2014/main" id="{A6F93A83-5AF5-4E38-9243-797327CC38EA}"/>
              </a:ext>
            </a:extLst>
          </p:cNvPr>
          <p:cNvSpPr txBox="1"/>
          <p:nvPr/>
        </p:nvSpPr>
        <p:spPr>
          <a:xfrm>
            <a:off x="8007980" y="3475448"/>
            <a:ext cx="3612520" cy="646331"/>
          </a:xfrm>
          <a:prstGeom prst="rect">
            <a:avLst/>
          </a:prstGeom>
          <a:noFill/>
        </p:spPr>
        <p:txBody>
          <a:bodyPr wrap="square" rtlCol="0">
            <a:spAutoFit/>
          </a:bodyPr>
          <a:lstStyle/>
          <a:p>
            <a:r>
              <a:rPr lang="en-US" b="1" dirty="0"/>
              <a:t>Border</a:t>
            </a:r>
            <a:r>
              <a:rPr lang="en-US" dirty="0"/>
              <a:t>: A border that goes around the padding and content.</a:t>
            </a:r>
          </a:p>
        </p:txBody>
      </p:sp>
      <p:sp>
        <p:nvSpPr>
          <p:cNvPr id="89" name="TextBox 88">
            <a:extLst>
              <a:ext uri="{FF2B5EF4-FFF2-40B4-BE49-F238E27FC236}">
                <a16:creationId xmlns:a16="http://schemas.microsoft.com/office/drawing/2014/main" id="{FFF1AAC2-4E03-4555-89AA-319E85D7E8CA}"/>
              </a:ext>
            </a:extLst>
          </p:cNvPr>
          <p:cNvSpPr txBox="1"/>
          <p:nvPr/>
        </p:nvSpPr>
        <p:spPr>
          <a:xfrm>
            <a:off x="7617525" y="4188364"/>
            <a:ext cx="3928617" cy="646331"/>
          </a:xfrm>
          <a:prstGeom prst="rect">
            <a:avLst/>
          </a:prstGeom>
          <a:noFill/>
        </p:spPr>
        <p:txBody>
          <a:bodyPr wrap="square" rtlCol="0">
            <a:spAutoFit/>
          </a:bodyPr>
          <a:lstStyle/>
          <a:p>
            <a:r>
              <a:rPr lang="en-US" b="1" dirty="0"/>
              <a:t>Margin: </a:t>
            </a:r>
            <a:r>
              <a:rPr lang="en-US" dirty="0"/>
              <a:t>Clears an area outside the border. The margin is transparent.</a:t>
            </a:r>
            <a:endParaRPr lang="en-US" b="1" dirty="0"/>
          </a:p>
        </p:txBody>
      </p:sp>
      <p:cxnSp>
        <p:nvCxnSpPr>
          <p:cNvPr id="90" name="Straight Connector 89">
            <a:extLst>
              <a:ext uri="{FF2B5EF4-FFF2-40B4-BE49-F238E27FC236}">
                <a16:creationId xmlns:a16="http://schemas.microsoft.com/office/drawing/2014/main" id="{9AB7957E-C8FF-4E97-B2B6-2EC8DFD800AD}"/>
              </a:ext>
            </a:extLst>
          </p:cNvPr>
          <p:cNvCxnSpPr/>
          <p:nvPr/>
        </p:nvCxnSpPr>
        <p:spPr>
          <a:xfrm>
            <a:off x="417928" y="5038725"/>
            <a:ext cx="1096275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94712331-899D-4563-B2D0-3D79FDDC19F1}"/>
              </a:ext>
            </a:extLst>
          </p:cNvPr>
          <p:cNvGrpSpPr/>
          <p:nvPr/>
        </p:nvGrpSpPr>
        <p:grpSpPr>
          <a:xfrm>
            <a:off x="856078" y="5319500"/>
            <a:ext cx="1315622" cy="1126275"/>
            <a:chOff x="9801225" y="6884988"/>
            <a:chExt cx="2376488" cy="1822450"/>
          </a:xfrm>
          <a:solidFill>
            <a:schemeClr val="accent2"/>
          </a:solidFill>
        </p:grpSpPr>
        <p:sp>
          <p:nvSpPr>
            <p:cNvPr id="92" name="Freeform 24">
              <a:extLst>
                <a:ext uri="{FF2B5EF4-FFF2-40B4-BE49-F238E27FC236}">
                  <a16:creationId xmlns:a16="http://schemas.microsoft.com/office/drawing/2014/main" id="{25B8F8D6-386E-42E1-9F7F-BEF1E418EB24}"/>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3" name="Freeform 25">
              <a:extLst>
                <a:ext uri="{FF2B5EF4-FFF2-40B4-BE49-F238E27FC236}">
                  <a16:creationId xmlns:a16="http://schemas.microsoft.com/office/drawing/2014/main" id="{82782678-2F3E-4CBD-8742-7BBCECB24F1D}"/>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4" name="Freeform 26">
              <a:extLst>
                <a:ext uri="{FF2B5EF4-FFF2-40B4-BE49-F238E27FC236}">
                  <a16:creationId xmlns:a16="http://schemas.microsoft.com/office/drawing/2014/main" id="{CBC6D714-051A-4895-B961-560BDA8790D5}"/>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5" name="TextBox 94">
            <a:extLst>
              <a:ext uri="{FF2B5EF4-FFF2-40B4-BE49-F238E27FC236}">
                <a16:creationId xmlns:a16="http://schemas.microsoft.com/office/drawing/2014/main" id="{C8BB86FF-F82A-4007-A908-FBD11254A94F}"/>
              </a:ext>
            </a:extLst>
          </p:cNvPr>
          <p:cNvSpPr txBox="1"/>
          <p:nvPr/>
        </p:nvSpPr>
        <p:spPr>
          <a:xfrm>
            <a:off x="2438400" y="5239656"/>
            <a:ext cx="2124075" cy="923330"/>
          </a:xfrm>
          <a:prstGeom prst="rect">
            <a:avLst/>
          </a:prstGeom>
          <a:noFill/>
        </p:spPr>
        <p:txBody>
          <a:bodyPr wrap="square" rtlCol="0">
            <a:spAutoFit/>
          </a:bodyPr>
          <a:lstStyle/>
          <a:p>
            <a:r>
              <a:rPr lang="en-US" dirty="0"/>
              <a:t>Exercise code links:</a:t>
            </a:r>
          </a:p>
          <a:p>
            <a:pPr marL="285750" indent="-285750">
              <a:buFontTx/>
              <a:buChar char="-"/>
            </a:pPr>
            <a:r>
              <a:rPr lang="en-US" dirty="0">
                <a:hlinkClick r:id="rId4"/>
              </a:rPr>
              <a:t>index.html</a:t>
            </a:r>
            <a:endParaRPr lang="en-US" dirty="0"/>
          </a:p>
          <a:p>
            <a:pPr marL="285750" indent="-285750">
              <a:buFontTx/>
              <a:buChar char="-"/>
            </a:pPr>
            <a:r>
              <a:rPr lang="en-US" dirty="0">
                <a:hlinkClick r:id="rId5"/>
              </a:rPr>
              <a:t>style.css</a:t>
            </a:r>
            <a:endParaRPr lang="en-US" dirty="0"/>
          </a:p>
        </p:txBody>
      </p:sp>
    </p:spTree>
    <p:extLst>
      <p:ext uri="{BB962C8B-B14F-4D97-AF65-F5344CB8AC3E}">
        <p14:creationId xmlns:p14="http://schemas.microsoft.com/office/powerpoint/2010/main" val="631903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3">
            <a:extLst>
              <a:ext uri="{FF2B5EF4-FFF2-40B4-BE49-F238E27FC236}">
                <a16:creationId xmlns:a16="http://schemas.microsoft.com/office/drawing/2014/main" id="{216EE886-2A72-407F-81F3-0B1EE78C7ACB}"/>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a:t>
            </a:r>
          </a:p>
        </p:txBody>
      </p:sp>
      <p:sp>
        <p:nvSpPr>
          <p:cNvPr id="32" name="Footer Placeholder 45">
            <a:extLst>
              <a:ext uri="{FF2B5EF4-FFF2-40B4-BE49-F238E27FC236}">
                <a16:creationId xmlns:a16="http://schemas.microsoft.com/office/drawing/2014/main" id="{B3E94057-2641-47C6-A04E-37A2B662AC08}"/>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5" name="Picture 34">
            <a:extLst>
              <a:ext uri="{FF2B5EF4-FFF2-40B4-BE49-F238E27FC236}">
                <a16:creationId xmlns:a16="http://schemas.microsoft.com/office/drawing/2014/main" id="{749A4A2F-6B29-48EB-AD5C-C1104663A6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8" name="Picture 2" descr="Javascript abstract concept illustration Free Vector">
            <a:extLst>
              <a:ext uri="{FF2B5EF4-FFF2-40B4-BE49-F238E27FC236}">
                <a16:creationId xmlns:a16="http://schemas.microsoft.com/office/drawing/2014/main" id="{51ACA8B9-E04A-4782-A61D-1903DF2EC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552" y="1309612"/>
            <a:ext cx="4708448" cy="470844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E2335A2E-8815-42B3-A0F8-957555FDD8AB}"/>
              </a:ext>
            </a:extLst>
          </p:cNvPr>
          <p:cNvSpPr txBox="1"/>
          <p:nvPr/>
        </p:nvSpPr>
        <p:spPr>
          <a:xfrm>
            <a:off x="261764" y="839940"/>
            <a:ext cx="7581900" cy="2862322"/>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000000"/>
                </a:solidFill>
                <a:effectLst/>
              </a:rPr>
              <a:t>JavaScript is the programming language of the Web.</a:t>
            </a:r>
          </a:p>
          <a:p>
            <a:pPr marL="285750" indent="-285750">
              <a:buFont typeface="Wingdings" panose="05000000000000000000" pitchFamily="2" charset="2"/>
              <a:buChar char="Ø"/>
            </a:pPr>
            <a:r>
              <a:rPr lang="en-US" b="0" i="0" dirty="0">
                <a:solidFill>
                  <a:srgbClr val="000000"/>
                </a:solidFill>
                <a:effectLst/>
              </a:rPr>
              <a:t>JavaScript is the world's most popular programming language.</a:t>
            </a:r>
            <a:endParaRPr lang="en-US" dirty="0">
              <a:solidFill>
                <a:srgbClr val="000000"/>
              </a:solidFill>
            </a:endParaRPr>
          </a:p>
          <a:p>
            <a:pPr marL="285750" indent="-285750">
              <a:buFont typeface="Wingdings" panose="05000000000000000000" pitchFamily="2" charset="2"/>
              <a:buChar char="Ø"/>
            </a:pPr>
            <a:r>
              <a:rPr lang="en-US" dirty="0"/>
              <a:t>It is an </a:t>
            </a:r>
            <a:r>
              <a:rPr lang="en-US" b="1" i="1" dirty="0"/>
              <a:t>asynchronous non-blocking IO language.</a:t>
            </a:r>
          </a:p>
          <a:p>
            <a:pPr marL="285750" indent="-285750">
              <a:buFont typeface="Wingdings" panose="05000000000000000000" pitchFamily="2" charset="2"/>
              <a:buChar char="Ø"/>
            </a:pPr>
            <a:r>
              <a:rPr lang="en-US" b="1" i="0" dirty="0">
                <a:solidFill>
                  <a:srgbClr val="202124"/>
                </a:solidFill>
                <a:effectLst/>
              </a:rPr>
              <a:t>JavaScript</a:t>
            </a:r>
            <a:r>
              <a:rPr lang="en-US" b="0" i="0" dirty="0">
                <a:solidFill>
                  <a:srgbClr val="202124"/>
                </a:solidFill>
                <a:effectLst/>
              </a:rPr>
              <a:t> is a text-based programming language used both on the client-side and server-side that allows you to make web pages interactive.</a:t>
            </a:r>
          </a:p>
          <a:p>
            <a:pPr marL="742950" lvl="1" indent="-285750">
              <a:buFont typeface="Wingdings" panose="05000000000000000000" pitchFamily="2" charset="2"/>
              <a:buChar char="Ø"/>
            </a:pPr>
            <a:r>
              <a:rPr lang="en-US" b="0" i="0" dirty="0">
                <a:solidFill>
                  <a:srgbClr val="202124"/>
                </a:solidFill>
                <a:effectLst/>
              </a:rPr>
              <a:t>Client-side JS – When code runs on Browser.</a:t>
            </a:r>
          </a:p>
          <a:p>
            <a:pPr marL="742950" lvl="1" indent="-285750">
              <a:buFont typeface="Wingdings" panose="05000000000000000000" pitchFamily="2" charset="2"/>
              <a:buChar char="Ø"/>
            </a:pPr>
            <a:r>
              <a:rPr lang="en-US" dirty="0">
                <a:solidFill>
                  <a:srgbClr val="202124"/>
                </a:solidFill>
              </a:rPr>
              <a:t>Server-side JS – When the code runs on webserver, e.g. NodeJS</a:t>
            </a:r>
            <a:endParaRPr lang="en-US" b="0" i="0" dirty="0">
              <a:solidFill>
                <a:srgbClr val="202124"/>
              </a:solidFill>
              <a:effectLst/>
            </a:endParaRPr>
          </a:p>
          <a:p>
            <a:pPr marL="285750" indent="-285750">
              <a:buFont typeface="Wingdings" panose="05000000000000000000" pitchFamily="2" charset="2"/>
              <a:buChar char="Ø"/>
            </a:pPr>
            <a:r>
              <a:rPr lang="en-US" b="0" i="0" dirty="0">
                <a:solidFill>
                  <a:srgbClr val="202124"/>
                </a:solidFill>
                <a:effectLst/>
              </a:rPr>
              <a:t>Where HTML and CSS are languages that give structure and style to web pages, </a:t>
            </a:r>
            <a:r>
              <a:rPr lang="en-US" b="1" i="0" dirty="0">
                <a:solidFill>
                  <a:srgbClr val="202124"/>
                </a:solidFill>
                <a:effectLst/>
              </a:rPr>
              <a:t>JavaScript</a:t>
            </a:r>
            <a:r>
              <a:rPr lang="en-US" b="0" i="0" dirty="0">
                <a:solidFill>
                  <a:srgbClr val="202124"/>
                </a:solidFill>
                <a:effectLst/>
              </a:rPr>
              <a:t> gives web pages interactive elements that engage a user.</a:t>
            </a:r>
            <a:endParaRPr lang="en-US" b="1" i="1" dirty="0"/>
          </a:p>
          <a:p>
            <a:pPr marL="285750" indent="-285750">
              <a:buFont typeface="Arial" panose="020B0604020202020204" pitchFamily="34" charset="0"/>
              <a:buChar char="•"/>
            </a:pPr>
            <a:endParaRPr lang="en-US" dirty="0"/>
          </a:p>
        </p:txBody>
      </p:sp>
      <p:pic>
        <p:nvPicPr>
          <p:cNvPr id="40" name="Picture 4" descr="JavaScript logo and symbol, meaning, history, PNG">
            <a:extLst>
              <a:ext uri="{FF2B5EF4-FFF2-40B4-BE49-F238E27FC236}">
                <a16:creationId xmlns:a16="http://schemas.microsoft.com/office/drawing/2014/main" id="{62D7D4D3-36A6-4CCA-BA34-CF502BB760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5038" y="71203"/>
            <a:ext cx="2217252" cy="138578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58E0E447-DD4F-4D4B-9061-AB8138C6AA3A}"/>
              </a:ext>
            </a:extLst>
          </p:cNvPr>
          <p:cNvSpPr txBox="1"/>
          <p:nvPr/>
        </p:nvSpPr>
        <p:spPr>
          <a:xfrm>
            <a:off x="261764" y="3569496"/>
            <a:ext cx="4229100" cy="400110"/>
          </a:xfrm>
          <a:prstGeom prst="rect">
            <a:avLst/>
          </a:prstGeom>
          <a:noFill/>
        </p:spPr>
        <p:txBody>
          <a:bodyPr wrap="square" rtlCol="0">
            <a:spAutoFit/>
          </a:bodyPr>
          <a:lstStyle/>
          <a:p>
            <a:r>
              <a:rPr lang="en-US" sz="2000" b="1" dirty="0"/>
              <a:t>Types of function in JavaScript</a:t>
            </a:r>
          </a:p>
        </p:txBody>
      </p:sp>
      <p:sp>
        <p:nvSpPr>
          <p:cNvPr id="42" name="TextBox 41">
            <a:extLst>
              <a:ext uri="{FF2B5EF4-FFF2-40B4-BE49-F238E27FC236}">
                <a16:creationId xmlns:a16="http://schemas.microsoft.com/office/drawing/2014/main" id="{CA603766-F563-49BE-8DC6-C55C4B545772}"/>
              </a:ext>
            </a:extLst>
          </p:cNvPr>
          <p:cNvSpPr txBox="1"/>
          <p:nvPr/>
        </p:nvSpPr>
        <p:spPr>
          <a:xfrm>
            <a:off x="261764" y="3963259"/>
            <a:ext cx="6076950" cy="2585323"/>
          </a:xfrm>
          <a:prstGeom prst="rect">
            <a:avLst/>
          </a:prstGeom>
          <a:noFill/>
        </p:spPr>
        <p:txBody>
          <a:bodyPr wrap="square" rtlCol="0">
            <a:spAutoFit/>
          </a:bodyPr>
          <a:lstStyle/>
          <a:p>
            <a:pPr marL="285750" indent="-285750">
              <a:buFontTx/>
              <a:buChar char="-"/>
            </a:pPr>
            <a:r>
              <a:rPr lang="en-US" dirty="0"/>
              <a:t>There are 2 type of functions in JS</a:t>
            </a:r>
          </a:p>
          <a:p>
            <a:pPr marL="342900" indent="-342900">
              <a:buFont typeface="+mj-lt"/>
              <a:buAutoNum type="arabicPeriod"/>
            </a:pPr>
            <a:r>
              <a:rPr lang="en-US" dirty="0"/>
              <a:t>Anonymous Function – a function without name</a:t>
            </a:r>
          </a:p>
          <a:p>
            <a:pPr lvl="1"/>
            <a:r>
              <a:rPr lang="en-US" dirty="0"/>
              <a:t>Syntax: 	function(p1, p2 ) {</a:t>
            </a:r>
          </a:p>
          <a:p>
            <a:pPr lvl="1"/>
            <a:r>
              <a:rPr lang="en-US" dirty="0"/>
              <a:t>		       --code--</a:t>
            </a:r>
          </a:p>
          <a:p>
            <a:pPr lvl="1"/>
            <a:r>
              <a:rPr lang="en-US" dirty="0"/>
              <a:t>		}</a:t>
            </a:r>
          </a:p>
          <a:p>
            <a:pPr marL="342900" indent="-342900">
              <a:buFont typeface="+mj-lt"/>
              <a:buAutoNum type="arabicPeriod"/>
            </a:pPr>
            <a:r>
              <a:rPr lang="en-US" dirty="0"/>
              <a:t>Named Function – a function with a name</a:t>
            </a:r>
          </a:p>
          <a:p>
            <a:pPr lvl="1"/>
            <a:r>
              <a:rPr lang="en-US" dirty="0"/>
              <a:t>Syntax:-	function  functionName(p1, p2) {</a:t>
            </a:r>
          </a:p>
          <a:p>
            <a:pPr lvl="1"/>
            <a:r>
              <a:rPr lang="en-US" dirty="0"/>
              <a:t>		        --code—</a:t>
            </a:r>
          </a:p>
          <a:p>
            <a:pPr lvl="1"/>
            <a:r>
              <a:rPr lang="en-US" dirty="0"/>
              <a:t>		}</a:t>
            </a:r>
          </a:p>
        </p:txBody>
      </p:sp>
    </p:spTree>
    <p:extLst>
      <p:ext uri="{BB962C8B-B14F-4D97-AF65-F5344CB8AC3E}">
        <p14:creationId xmlns:p14="http://schemas.microsoft.com/office/powerpoint/2010/main" val="3180457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3">
            <a:extLst>
              <a:ext uri="{FF2B5EF4-FFF2-40B4-BE49-F238E27FC236}">
                <a16:creationId xmlns:a16="http://schemas.microsoft.com/office/drawing/2014/main" id="{B241C9DA-0B80-4FB3-93A4-1B27032C1408}"/>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of JavaScript</a:t>
            </a:r>
          </a:p>
        </p:txBody>
      </p:sp>
      <p:sp>
        <p:nvSpPr>
          <p:cNvPr id="48" name="Footer Placeholder 45">
            <a:extLst>
              <a:ext uri="{FF2B5EF4-FFF2-40B4-BE49-F238E27FC236}">
                <a16:creationId xmlns:a16="http://schemas.microsoft.com/office/drawing/2014/main" id="{70E98FB1-94BE-4206-84A8-DA4521692F5F}"/>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49" name="Picture 48">
            <a:extLst>
              <a:ext uri="{FF2B5EF4-FFF2-40B4-BE49-F238E27FC236}">
                <a16:creationId xmlns:a16="http://schemas.microsoft.com/office/drawing/2014/main" id="{9BCD96C9-4BF7-4E45-A36B-3F288D632E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0" name="TextBox 49">
            <a:extLst>
              <a:ext uri="{FF2B5EF4-FFF2-40B4-BE49-F238E27FC236}">
                <a16:creationId xmlns:a16="http://schemas.microsoft.com/office/drawing/2014/main" id="{8C5531FF-5F7A-4695-9C7E-1FB79250180D}"/>
              </a:ext>
            </a:extLst>
          </p:cNvPr>
          <p:cNvSpPr txBox="1"/>
          <p:nvPr/>
        </p:nvSpPr>
        <p:spPr>
          <a:xfrm>
            <a:off x="261764" y="793242"/>
            <a:ext cx="6991350" cy="3416320"/>
          </a:xfrm>
          <a:prstGeom prst="rect">
            <a:avLst/>
          </a:prstGeom>
          <a:noFill/>
        </p:spPr>
        <p:txBody>
          <a:bodyPr wrap="square" rtlCol="0">
            <a:spAutoFit/>
          </a:bodyPr>
          <a:lstStyle/>
          <a:p>
            <a:r>
              <a:rPr lang="en-US" sz="1800" b="1" dirty="0"/>
              <a:t>How to apply JavaScript </a:t>
            </a:r>
          </a:p>
          <a:p>
            <a:endParaRPr lang="en-US" dirty="0"/>
          </a:p>
          <a:p>
            <a:pPr marL="285750" indent="-285750">
              <a:buFontTx/>
              <a:buChar char="-"/>
            </a:pPr>
            <a:r>
              <a:rPr lang="en-US" dirty="0"/>
              <a:t>There are 3 ways of applying JavaScript on a page:</a:t>
            </a:r>
          </a:p>
          <a:p>
            <a:endParaRPr lang="en-US" dirty="0"/>
          </a:p>
          <a:p>
            <a:pPr marL="285750" indent="-285750">
              <a:buBlip>
                <a:blip r:embed="rId3"/>
              </a:buBlip>
            </a:pPr>
            <a:r>
              <a:rPr lang="en-US" b="1" dirty="0"/>
              <a:t>Inline JS </a:t>
            </a:r>
            <a:r>
              <a:rPr lang="en-US" dirty="0"/>
              <a:t>:- It is applied at the element level. It cannot be reused.</a:t>
            </a:r>
          </a:p>
          <a:p>
            <a:pPr lvl="1"/>
            <a:r>
              <a:rPr lang="en-US" dirty="0"/>
              <a:t>Syntax:-</a:t>
            </a:r>
          </a:p>
          <a:p>
            <a:pPr lvl="1"/>
            <a:r>
              <a:rPr lang="en-US" dirty="0"/>
              <a:t>	&lt;tagname eventname=“code”&gt;&lt;/tagname&gt;</a:t>
            </a:r>
          </a:p>
          <a:p>
            <a:pPr marL="285750" indent="-285750">
              <a:buBlip>
                <a:blip r:embed="rId3"/>
              </a:buBlip>
            </a:pPr>
            <a:r>
              <a:rPr lang="en-US" b="1" dirty="0"/>
              <a:t>Internal JS </a:t>
            </a:r>
            <a:r>
              <a:rPr lang="en-US" dirty="0"/>
              <a:t>:- It is applied at the page level inside a special tag named </a:t>
            </a:r>
            <a:r>
              <a:rPr lang="en-US" b="1" dirty="0"/>
              <a:t>&lt;script&gt;</a:t>
            </a:r>
            <a:r>
              <a:rPr lang="en-US" dirty="0"/>
              <a:t> tag. We can write multiple functions in script tag.</a:t>
            </a:r>
          </a:p>
          <a:p>
            <a:pPr marL="285750" indent="-285750">
              <a:buBlip>
                <a:blip r:embed="rId3"/>
              </a:buBlip>
            </a:pPr>
            <a:r>
              <a:rPr lang="en-US" b="1" dirty="0"/>
              <a:t>External JS </a:t>
            </a:r>
            <a:r>
              <a:rPr lang="en-US" dirty="0"/>
              <a:t>:- We move our code to an external file with extension </a:t>
            </a:r>
            <a:r>
              <a:rPr lang="en-US" b="1" dirty="0"/>
              <a:t>.js </a:t>
            </a:r>
            <a:r>
              <a:rPr lang="en-US" dirty="0"/>
              <a:t>or </a:t>
            </a:r>
            <a:r>
              <a:rPr lang="en-US" b="1" dirty="0"/>
              <a:t>.ts</a:t>
            </a:r>
            <a:r>
              <a:rPr lang="en-US" dirty="0"/>
              <a:t> and reuse the same using &lt;script src=“”&gt;</a:t>
            </a:r>
          </a:p>
          <a:p>
            <a:pPr marL="285750" indent="-285750">
              <a:buBlip>
                <a:blip r:embed="rId3"/>
              </a:buBlip>
            </a:pPr>
            <a:endParaRPr lang="en-US" dirty="0"/>
          </a:p>
        </p:txBody>
      </p:sp>
      <p:grpSp>
        <p:nvGrpSpPr>
          <p:cNvPr id="51" name="Group 50">
            <a:extLst>
              <a:ext uri="{FF2B5EF4-FFF2-40B4-BE49-F238E27FC236}">
                <a16:creationId xmlns:a16="http://schemas.microsoft.com/office/drawing/2014/main" id="{264E7D51-6891-400F-B669-ED8C7BAEAA72}"/>
              </a:ext>
            </a:extLst>
          </p:cNvPr>
          <p:cNvGrpSpPr/>
          <p:nvPr/>
        </p:nvGrpSpPr>
        <p:grpSpPr>
          <a:xfrm>
            <a:off x="7842620" y="1099776"/>
            <a:ext cx="3711151" cy="2329224"/>
            <a:chOff x="7842620" y="1099776"/>
            <a:chExt cx="3711151" cy="2329224"/>
          </a:xfrm>
        </p:grpSpPr>
        <p:grpSp>
          <p:nvGrpSpPr>
            <p:cNvPr id="52" name="Group 51">
              <a:extLst>
                <a:ext uri="{FF2B5EF4-FFF2-40B4-BE49-F238E27FC236}">
                  <a16:creationId xmlns:a16="http://schemas.microsoft.com/office/drawing/2014/main" id="{BE7456FA-CDF7-47F8-8D2F-DA30322FCA80}"/>
                </a:ext>
              </a:extLst>
            </p:cNvPr>
            <p:cNvGrpSpPr/>
            <p:nvPr/>
          </p:nvGrpSpPr>
          <p:grpSpPr>
            <a:xfrm>
              <a:off x="7842620" y="1099776"/>
              <a:ext cx="3711151" cy="2329224"/>
              <a:chOff x="8247491" y="3160520"/>
              <a:chExt cx="2936875" cy="2152860"/>
            </a:xfrm>
          </p:grpSpPr>
          <p:grpSp>
            <p:nvGrpSpPr>
              <p:cNvPr id="58" name="Group 57">
                <a:extLst>
                  <a:ext uri="{FF2B5EF4-FFF2-40B4-BE49-F238E27FC236}">
                    <a16:creationId xmlns:a16="http://schemas.microsoft.com/office/drawing/2014/main" id="{4C3BD085-696E-4390-B6D6-665D958CD812}"/>
                  </a:ext>
                </a:extLst>
              </p:cNvPr>
              <p:cNvGrpSpPr/>
              <p:nvPr/>
            </p:nvGrpSpPr>
            <p:grpSpPr>
              <a:xfrm>
                <a:off x="8247491" y="3160520"/>
                <a:ext cx="2936875" cy="2152860"/>
                <a:chOff x="1503363" y="1830388"/>
                <a:chExt cx="2936875" cy="2152860"/>
              </a:xfrm>
            </p:grpSpPr>
            <p:sp>
              <p:nvSpPr>
                <p:cNvPr id="78" name="Freeform 19">
                  <a:extLst>
                    <a:ext uri="{FF2B5EF4-FFF2-40B4-BE49-F238E27FC236}">
                      <a16:creationId xmlns:a16="http://schemas.microsoft.com/office/drawing/2014/main" id="{9E78F2AF-C6FE-4B81-8CA4-1EC7EF87616D}"/>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18">
                  <a:extLst>
                    <a:ext uri="{FF2B5EF4-FFF2-40B4-BE49-F238E27FC236}">
                      <a16:creationId xmlns:a16="http://schemas.microsoft.com/office/drawing/2014/main" id="{B38D58BC-C057-4007-BECF-BFFC2E841C11}"/>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20">
                  <a:extLst>
                    <a:ext uri="{FF2B5EF4-FFF2-40B4-BE49-F238E27FC236}">
                      <a16:creationId xmlns:a16="http://schemas.microsoft.com/office/drawing/2014/main" id="{8A5ACA2D-08A0-4145-A092-B33BF115FAF7}"/>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21">
                  <a:extLst>
                    <a:ext uri="{FF2B5EF4-FFF2-40B4-BE49-F238E27FC236}">
                      <a16:creationId xmlns:a16="http://schemas.microsoft.com/office/drawing/2014/main" id="{AFF5733F-2D2B-424D-BB59-E613F42EE0B5}"/>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Freeform 22">
                  <a:extLst>
                    <a:ext uri="{FF2B5EF4-FFF2-40B4-BE49-F238E27FC236}">
                      <a16:creationId xmlns:a16="http://schemas.microsoft.com/office/drawing/2014/main" id="{CA713CA4-B13D-4858-A23C-961B1721C02F}"/>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9" name="Group 58">
                <a:extLst>
                  <a:ext uri="{FF2B5EF4-FFF2-40B4-BE49-F238E27FC236}">
                    <a16:creationId xmlns:a16="http://schemas.microsoft.com/office/drawing/2014/main" id="{CF487F97-C3B7-4B73-BEB4-CCF5B8C1D1B3}"/>
                  </a:ext>
                </a:extLst>
              </p:cNvPr>
              <p:cNvGrpSpPr/>
              <p:nvPr/>
            </p:nvGrpSpPr>
            <p:grpSpPr>
              <a:xfrm>
                <a:off x="8389572" y="3502619"/>
                <a:ext cx="2206625" cy="1646202"/>
                <a:chOff x="2287587" y="1937871"/>
                <a:chExt cx="2206625" cy="1646202"/>
              </a:xfrm>
            </p:grpSpPr>
            <p:sp>
              <p:nvSpPr>
                <p:cNvPr id="60" name="Rounded Rectangle 597">
                  <a:extLst>
                    <a:ext uri="{FF2B5EF4-FFF2-40B4-BE49-F238E27FC236}">
                      <a16:creationId xmlns:a16="http://schemas.microsoft.com/office/drawing/2014/main" id="{0D3D5DF1-9697-443D-89B8-F94AD0826B14}"/>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ounded Rectangle 598">
                  <a:extLst>
                    <a:ext uri="{FF2B5EF4-FFF2-40B4-BE49-F238E27FC236}">
                      <a16:creationId xmlns:a16="http://schemas.microsoft.com/office/drawing/2014/main" id="{80183CDC-8725-446C-92B0-532B2286825D}"/>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ounded Rectangle 599">
                  <a:extLst>
                    <a:ext uri="{FF2B5EF4-FFF2-40B4-BE49-F238E27FC236}">
                      <a16:creationId xmlns:a16="http://schemas.microsoft.com/office/drawing/2014/main" id="{CA55D33F-7B36-4B67-91E2-7F80C45DD375}"/>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FC655956-CD7A-45E1-B0C1-AF8A99725906}"/>
                    </a:ext>
                  </a:extLst>
                </p:cNvPr>
                <p:cNvGrpSpPr/>
                <p:nvPr/>
              </p:nvGrpSpPr>
              <p:grpSpPr>
                <a:xfrm>
                  <a:off x="2380456" y="2080738"/>
                  <a:ext cx="1516062" cy="74666"/>
                  <a:chOff x="2380456" y="2572537"/>
                  <a:chExt cx="1516062" cy="63500"/>
                </a:xfrm>
                <a:solidFill>
                  <a:schemeClr val="bg1">
                    <a:lumMod val="85000"/>
                  </a:schemeClr>
                </a:solidFill>
              </p:grpSpPr>
              <p:sp>
                <p:nvSpPr>
                  <p:cNvPr id="76" name="Rounded Rectangle 613">
                    <a:extLst>
                      <a:ext uri="{FF2B5EF4-FFF2-40B4-BE49-F238E27FC236}">
                        <a16:creationId xmlns:a16="http://schemas.microsoft.com/office/drawing/2014/main" id="{FDC2EC8E-233B-42A9-9940-C3411CD8E2D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ounded Rectangle 614">
                    <a:extLst>
                      <a:ext uri="{FF2B5EF4-FFF2-40B4-BE49-F238E27FC236}">
                        <a16:creationId xmlns:a16="http://schemas.microsoft.com/office/drawing/2014/main" id="{ABCD920A-032D-47B8-B511-F256EE8A6F9F}"/>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Rounded Rectangle 601">
                  <a:extLst>
                    <a:ext uri="{FF2B5EF4-FFF2-40B4-BE49-F238E27FC236}">
                      <a16:creationId xmlns:a16="http://schemas.microsoft.com/office/drawing/2014/main" id="{23E2A159-A744-4B9F-A04C-6701BB08B0F2}"/>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ounded Rectangle 602">
                  <a:extLst>
                    <a:ext uri="{FF2B5EF4-FFF2-40B4-BE49-F238E27FC236}">
                      <a16:creationId xmlns:a16="http://schemas.microsoft.com/office/drawing/2014/main" id="{F3D78BAB-082B-4512-9723-2AEC858B744B}"/>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6" name="Group 65">
                  <a:extLst>
                    <a:ext uri="{FF2B5EF4-FFF2-40B4-BE49-F238E27FC236}">
                      <a16:creationId xmlns:a16="http://schemas.microsoft.com/office/drawing/2014/main" id="{A91EC980-FC87-4FCB-912A-5D5A1AAC7608}"/>
                    </a:ext>
                  </a:extLst>
                </p:cNvPr>
                <p:cNvGrpSpPr/>
                <p:nvPr/>
              </p:nvGrpSpPr>
              <p:grpSpPr>
                <a:xfrm>
                  <a:off x="2496429" y="2366473"/>
                  <a:ext cx="1997783" cy="74666"/>
                  <a:chOff x="2496429" y="2811430"/>
                  <a:chExt cx="1997783" cy="63500"/>
                </a:xfrm>
                <a:solidFill>
                  <a:schemeClr val="bg1">
                    <a:lumMod val="85000"/>
                  </a:schemeClr>
                </a:solidFill>
              </p:grpSpPr>
              <p:sp>
                <p:nvSpPr>
                  <p:cNvPr id="74" name="Rounded Rectangle 611">
                    <a:extLst>
                      <a:ext uri="{FF2B5EF4-FFF2-40B4-BE49-F238E27FC236}">
                        <a16:creationId xmlns:a16="http://schemas.microsoft.com/office/drawing/2014/main" id="{50CF26FC-089C-475A-A171-57F0D71F7FC8}"/>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612">
                    <a:extLst>
                      <a:ext uri="{FF2B5EF4-FFF2-40B4-BE49-F238E27FC236}">
                        <a16:creationId xmlns:a16="http://schemas.microsoft.com/office/drawing/2014/main" id="{795CBF55-9BBC-4D85-AF2F-D2B28A36FDE6}"/>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7" name="Rounded Rectangle 604">
                  <a:extLst>
                    <a:ext uri="{FF2B5EF4-FFF2-40B4-BE49-F238E27FC236}">
                      <a16:creationId xmlns:a16="http://schemas.microsoft.com/office/drawing/2014/main" id="{3D532FC8-2588-4833-AC2C-7A262474943B}"/>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605">
                  <a:extLst>
                    <a:ext uri="{FF2B5EF4-FFF2-40B4-BE49-F238E27FC236}">
                      <a16:creationId xmlns:a16="http://schemas.microsoft.com/office/drawing/2014/main" id="{751E7C1D-DC6A-479A-890F-8969859FC51C}"/>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ounded Rectangle 606">
                  <a:extLst>
                    <a:ext uri="{FF2B5EF4-FFF2-40B4-BE49-F238E27FC236}">
                      <a16:creationId xmlns:a16="http://schemas.microsoft.com/office/drawing/2014/main" id="{0577285F-8EAB-4885-8F8A-D43F5239257B}"/>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ounded Rectangle 607">
                  <a:extLst>
                    <a:ext uri="{FF2B5EF4-FFF2-40B4-BE49-F238E27FC236}">
                      <a16:creationId xmlns:a16="http://schemas.microsoft.com/office/drawing/2014/main" id="{6ECEECA5-7224-45F5-B86B-3F7A8A76C5F1}"/>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1" name="Group 70">
                  <a:extLst>
                    <a:ext uri="{FF2B5EF4-FFF2-40B4-BE49-F238E27FC236}">
                      <a16:creationId xmlns:a16="http://schemas.microsoft.com/office/drawing/2014/main" id="{CAC97B0A-C380-4932-93B5-A055E08C28E7}"/>
                    </a:ext>
                  </a:extLst>
                </p:cNvPr>
                <p:cNvGrpSpPr/>
                <p:nvPr/>
              </p:nvGrpSpPr>
              <p:grpSpPr>
                <a:xfrm>
                  <a:off x="2670261" y="2795076"/>
                  <a:ext cx="1595351" cy="74666"/>
                  <a:chOff x="2670261" y="3182904"/>
                  <a:chExt cx="1595351" cy="63500"/>
                </a:xfrm>
                <a:solidFill>
                  <a:schemeClr val="bg1">
                    <a:lumMod val="85000"/>
                  </a:schemeClr>
                </a:solidFill>
              </p:grpSpPr>
              <p:sp>
                <p:nvSpPr>
                  <p:cNvPr id="72" name="Rounded Rectangle 609">
                    <a:extLst>
                      <a:ext uri="{FF2B5EF4-FFF2-40B4-BE49-F238E27FC236}">
                        <a16:creationId xmlns:a16="http://schemas.microsoft.com/office/drawing/2014/main" id="{DDAB9F59-2BB4-45DE-867A-E67E8473E0C8}"/>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ounded Rectangle 610">
                    <a:extLst>
                      <a:ext uri="{FF2B5EF4-FFF2-40B4-BE49-F238E27FC236}">
                        <a16:creationId xmlns:a16="http://schemas.microsoft.com/office/drawing/2014/main" id="{318FA2C8-0FD7-444F-8308-80842CF5E26D}"/>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53" name="Group 52">
              <a:extLst>
                <a:ext uri="{FF2B5EF4-FFF2-40B4-BE49-F238E27FC236}">
                  <a16:creationId xmlns:a16="http://schemas.microsoft.com/office/drawing/2014/main" id="{83E61219-9A2A-42F0-8AFB-3F929BEB4064}"/>
                </a:ext>
              </a:extLst>
            </p:cNvPr>
            <p:cNvGrpSpPr/>
            <p:nvPr/>
          </p:nvGrpSpPr>
          <p:grpSpPr>
            <a:xfrm>
              <a:off x="8696877" y="1550683"/>
              <a:ext cx="1592658" cy="1734594"/>
              <a:chOff x="8685213" y="1268413"/>
              <a:chExt cx="1997076" cy="2074862"/>
            </a:xfrm>
            <a:solidFill>
              <a:schemeClr val="tx1">
                <a:lumMod val="85000"/>
                <a:lumOff val="15000"/>
              </a:schemeClr>
            </a:solidFill>
          </p:grpSpPr>
          <p:sp>
            <p:nvSpPr>
              <p:cNvPr id="54" name="Freeform 27">
                <a:extLst>
                  <a:ext uri="{FF2B5EF4-FFF2-40B4-BE49-F238E27FC236}">
                    <a16:creationId xmlns:a16="http://schemas.microsoft.com/office/drawing/2014/main" id="{5ABB7BC5-026B-494A-ABE6-E97D2F74099A}"/>
                  </a:ext>
                </a:extLst>
              </p:cNvPr>
              <p:cNvSpPr>
                <a:spLocks noEditPoints="1"/>
              </p:cNvSpPr>
              <p:nvPr/>
            </p:nvSpPr>
            <p:spPr bwMode="auto">
              <a:xfrm>
                <a:off x="8685213" y="1268413"/>
                <a:ext cx="1498600" cy="1555750"/>
              </a:xfrm>
              <a:custGeom>
                <a:avLst/>
                <a:gdLst>
                  <a:gd name="T0" fmla="*/ 1270 w 2832"/>
                  <a:gd name="T1" fmla="*/ 750 h 2941"/>
                  <a:gd name="T2" fmla="*/ 1074 w 2832"/>
                  <a:gd name="T3" fmla="*/ 821 h 2941"/>
                  <a:gd name="T4" fmla="*/ 911 w 2832"/>
                  <a:gd name="T5" fmla="*/ 946 h 2941"/>
                  <a:gd name="T6" fmla="*/ 791 w 2832"/>
                  <a:gd name="T7" fmla="*/ 1115 h 2941"/>
                  <a:gd name="T8" fmla="*/ 721 w 2832"/>
                  <a:gd name="T9" fmla="*/ 1319 h 2941"/>
                  <a:gd name="T10" fmla="*/ 711 w 2832"/>
                  <a:gd name="T11" fmla="*/ 1547 h 2941"/>
                  <a:gd name="T12" fmla="*/ 762 w 2832"/>
                  <a:gd name="T13" fmla="*/ 1761 h 2941"/>
                  <a:gd name="T14" fmla="*/ 866 w 2832"/>
                  <a:gd name="T15" fmla="*/ 1943 h 2941"/>
                  <a:gd name="T16" fmla="*/ 1015 w 2832"/>
                  <a:gd name="T17" fmla="*/ 2082 h 2941"/>
                  <a:gd name="T18" fmla="*/ 1201 w 2832"/>
                  <a:gd name="T19" fmla="*/ 2173 h 2941"/>
                  <a:gd name="T20" fmla="*/ 1416 w 2832"/>
                  <a:gd name="T21" fmla="*/ 2205 h 2941"/>
                  <a:gd name="T22" fmla="*/ 1630 w 2832"/>
                  <a:gd name="T23" fmla="*/ 2173 h 2941"/>
                  <a:gd name="T24" fmla="*/ 1816 w 2832"/>
                  <a:gd name="T25" fmla="*/ 2082 h 2941"/>
                  <a:gd name="T26" fmla="*/ 1965 w 2832"/>
                  <a:gd name="T27" fmla="*/ 1943 h 2941"/>
                  <a:gd name="T28" fmla="*/ 2068 w 2832"/>
                  <a:gd name="T29" fmla="*/ 1761 h 2941"/>
                  <a:gd name="T30" fmla="*/ 2120 w 2832"/>
                  <a:gd name="T31" fmla="*/ 1547 h 2941"/>
                  <a:gd name="T32" fmla="*/ 2110 w 2832"/>
                  <a:gd name="T33" fmla="*/ 1319 h 2941"/>
                  <a:gd name="T34" fmla="*/ 2040 w 2832"/>
                  <a:gd name="T35" fmla="*/ 1115 h 2941"/>
                  <a:gd name="T36" fmla="*/ 1920 w 2832"/>
                  <a:gd name="T37" fmla="*/ 946 h 2941"/>
                  <a:gd name="T38" fmla="*/ 1758 w 2832"/>
                  <a:gd name="T39" fmla="*/ 821 h 2941"/>
                  <a:gd name="T40" fmla="*/ 1562 w 2832"/>
                  <a:gd name="T41" fmla="*/ 750 h 2941"/>
                  <a:gd name="T42" fmla="*/ 1180 w 2832"/>
                  <a:gd name="T43" fmla="*/ 0 h 2941"/>
                  <a:gd name="T44" fmla="*/ 1813 w 2832"/>
                  <a:gd name="T45" fmla="*/ 313 h 2941"/>
                  <a:gd name="T46" fmla="*/ 1982 w 2832"/>
                  <a:gd name="T47" fmla="*/ 392 h 2941"/>
                  <a:gd name="T48" fmla="*/ 2454 w 2832"/>
                  <a:gd name="T49" fmla="*/ 882 h 2941"/>
                  <a:gd name="T50" fmla="*/ 2510 w 2832"/>
                  <a:gd name="T51" fmla="*/ 1004 h 2941"/>
                  <a:gd name="T52" fmla="*/ 2549 w 2832"/>
                  <a:gd name="T53" fmla="*/ 1128 h 2941"/>
                  <a:gd name="T54" fmla="*/ 2549 w 2832"/>
                  <a:gd name="T55" fmla="*/ 1814 h 2941"/>
                  <a:gd name="T56" fmla="*/ 2485 w 2832"/>
                  <a:gd name="T57" fmla="*/ 2002 h 2941"/>
                  <a:gd name="T58" fmla="*/ 2265 w 2832"/>
                  <a:gd name="T59" fmla="*/ 2696 h 2941"/>
                  <a:gd name="T60" fmla="*/ 1904 w 2832"/>
                  <a:gd name="T61" fmla="*/ 2590 h 2941"/>
                  <a:gd name="T62" fmla="*/ 1783 w 2832"/>
                  <a:gd name="T63" fmla="*/ 2634 h 2941"/>
                  <a:gd name="T64" fmla="*/ 1180 w 2832"/>
                  <a:gd name="T65" fmla="*/ 2941 h 2941"/>
                  <a:gd name="T66" fmla="*/ 982 w 2832"/>
                  <a:gd name="T67" fmla="*/ 2582 h 2941"/>
                  <a:gd name="T68" fmla="*/ 589 w 2832"/>
                  <a:gd name="T69" fmla="*/ 2670 h 2941"/>
                  <a:gd name="T70" fmla="*/ 355 w 2832"/>
                  <a:gd name="T71" fmla="*/ 2019 h 2941"/>
                  <a:gd name="T72" fmla="*/ 308 w 2832"/>
                  <a:gd name="T73" fmla="*/ 1893 h 2941"/>
                  <a:gd name="T74" fmla="*/ 0 w 2832"/>
                  <a:gd name="T75" fmla="*/ 1716 h 2941"/>
                  <a:gd name="T76" fmla="*/ 324 w 2832"/>
                  <a:gd name="T77" fmla="*/ 1082 h 2941"/>
                  <a:gd name="T78" fmla="*/ 400 w 2832"/>
                  <a:gd name="T79" fmla="*/ 907 h 2941"/>
                  <a:gd name="T80" fmla="*/ 848 w 2832"/>
                  <a:gd name="T81" fmla="*/ 392 h 2941"/>
                  <a:gd name="T82" fmla="*/ 967 w 2832"/>
                  <a:gd name="T83" fmla="*/ 334 h 2941"/>
                  <a:gd name="T84" fmla="*/ 1085 w 2832"/>
                  <a:gd name="T85" fmla="*/ 295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32" h="2941">
                    <a:moveTo>
                      <a:pt x="1416" y="734"/>
                    </a:moveTo>
                    <a:lnTo>
                      <a:pt x="1341" y="738"/>
                    </a:lnTo>
                    <a:lnTo>
                      <a:pt x="1270" y="750"/>
                    </a:lnTo>
                    <a:lnTo>
                      <a:pt x="1201" y="766"/>
                    </a:lnTo>
                    <a:lnTo>
                      <a:pt x="1136" y="791"/>
                    </a:lnTo>
                    <a:lnTo>
                      <a:pt x="1074" y="821"/>
                    </a:lnTo>
                    <a:lnTo>
                      <a:pt x="1015" y="857"/>
                    </a:lnTo>
                    <a:lnTo>
                      <a:pt x="961" y="899"/>
                    </a:lnTo>
                    <a:lnTo>
                      <a:pt x="911" y="946"/>
                    </a:lnTo>
                    <a:lnTo>
                      <a:pt x="866" y="998"/>
                    </a:lnTo>
                    <a:lnTo>
                      <a:pt x="826" y="1055"/>
                    </a:lnTo>
                    <a:lnTo>
                      <a:pt x="791" y="1115"/>
                    </a:lnTo>
                    <a:lnTo>
                      <a:pt x="762" y="1180"/>
                    </a:lnTo>
                    <a:lnTo>
                      <a:pt x="738" y="1247"/>
                    </a:lnTo>
                    <a:lnTo>
                      <a:pt x="721" y="1319"/>
                    </a:lnTo>
                    <a:lnTo>
                      <a:pt x="711" y="1394"/>
                    </a:lnTo>
                    <a:lnTo>
                      <a:pt x="707" y="1471"/>
                    </a:lnTo>
                    <a:lnTo>
                      <a:pt x="711" y="1547"/>
                    </a:lnTo>
                    <a:lnTo>
                      <a:pt x="721" y="1622"/>
                    </a:lnTo>
                    <a:lnTo>
                      <a:pt x="738" y="1693"/>
                    </a:lnTo>
                    <a:lnTo>
                      <a:pt x="762" y="1761"/>
                    </a:lnTo>
                    <a:lnTo>
                      <a:pt x="791" y="1826"/>
                    </a:lnTo>
                    <a:lnTo>
                      <a:pt x="826" y="1885"/>
                    </a:lnTo>
                    <a:lnTo>
                      <a:pt x="866" y="1943"/>
                    </a:lnTo>
                    <a:lnTo>
                      <a:pt x="911" y="1994"/>
                    </a:lnTo>
                    <a:lnTo>
                      <a:pt x="961" y="2041"/>
                    </a:lnTo>
                    <a:lnTo>
                      <a:pt x="1015" y="2082"/>
                    </a:lnTo>
                    <a:lnTo>
                      <a:pt x="1074" y="2118"/>
                    </a:lnTo>
                    <a:lnTo>
                      <a:pt x="1136" y="2149"/>
                    </a:lnTo>
                    <a:lnTo>
                      <a:pt x="1201" y="2173"/>
                    </a:lnTo>
                    <a:lnTo>
                      <a:pt x="1270" y="2191"/>
                    </a:lnTo>
                    <a:lnTo>
                      <a:pt x="1341" y="2201"/>
                    </a:lnTo>
                    <a:lnTo>
                      <a:pt x="1416" y="2205"/>
                    </a:lnTo>
                    <a:lnTo>
                      <a:pt x="1490" y="2201"/>
                    </a:lnTo>
                    <a:lnTo>
                      <a:pt x="1562" y="2191"/>
                    </a:lnTo>
                    <a:lnTo>
                      <a:pt x="1630" y="2173"/>
                    </a:lnTo>
                    <a:lnTo>
                      <a:pt x="1696" y="2149"/>
                    </a:lnTo>
                    <a:lnTo>
                      <a:pt x="1758" y="2118"/>
                    </a:lnTo>
                    <a:lnTo>
                      <a:pt x="1816" y="2082"/>
                    </a:lnTo>
                    <a:lnTo>
                      <a:pt x="1869" y="2041"/>
                    </a:lnTo>
                    <a:lnTo>
                      <a:pt x="1920" y="1994"/>
                    </a:lnTo>
                    <a:lnTo>
                      <a:pt x="1965" y="1943"/>
                    </a:lnTo>
                    <a:lnTo>
                      <a:pt x="2005" y="1885"/>
                    </a:lnTo>
                    <a:lnTo>
                      <a:pt x="2040" y="1826"/>
                    </a:lnTo>
                    <a:lnTo>
                      <a:pt x="2068" y="1761"/>
                    </a:lnTo>
                    <a:lnTo>
                      <a:pt x="2092" y="1693"/>
                    </a:lnTo>
                    <a:lnTo>
                      <a:pt x="2110" y="1622"/>
                    </a:lnTo>
                    <a:lnTo>
                      <a:pt x="2120" y="1547"/>
                    </a:lnTo>
                    <a:lnTo>
                      <a:pt x="2123" y="1471"/>
                    </a:lnTo>
                    <a:lnTo>
                      <a:pt x="2120" y="1394"/>
                    </a:lnTo>
                    <a:lnTo>
                      <a:pt x="2110" y="1319"/>
                    </a:lnTo>
                    <a:lnTo>
                      <a:pt x="2092" y="1247"/>
                    </a:lnTo>
                    <a:lnTo>
                      <a:pt x="2068" y="1180"/>
                    </a:lnTo>
                    <a:lnTo>
                      <a:pt x="2040" y="1115"/>
                    </a:lnTo>
                    <a:lnTo>
                      <a:pt x="2005" y="1055"/>
                    </a:lnTo>
                    <a:lnTo>
                      <a:pt x="1965" y="998"/>
                    </a:lnTo>
                    <a:lnTo>
                      <a:pt x="1920" y="946"/>
                    </a:lnTo>
                    <a:lnTo>
                      <a:pt x="1869" y="899"/>
                    </a:lnTo>
                    <a:lnTo>
                      <a:pt x="1816" y="857"/>
                    </a:lnTo>
                    <a:lnTo>
                      <a:pt x="1758" y="821"/>
                    </a:lnTo>
                    <a:lnTo>
                      <a:pt x="1696" y="791"/>
                    </a:lnTo>
                    <a:lnTo>
                      <a:pt x="1630" y="766"/>
                    </a:lnTo>
                    <a:lnTo>
                      <a:pt x="1562" y="750"/>
                    </a:lnTo>
                    <a:lnTo>
                      <a:pt x="1490" y="738"/>
                    </a:lnTo>
                    <a:lnTo>
                      <a:pt x="1416" y="734"/>
                    </a:lnTo>
                    <a:close/>
                    <a:moveTo>
                      <a:pt x="1180" y="0"/>
                    </a:moveTo>
                    <a:lnTo>
                      <a:pt x="1652" y="0"/>
                    </a:lnTo>
                    <a:lnTo>
                      <a:pt x="1747" y="295"/>
                    </a:lnTo>
                    <a:lnTo>
                      <a:pt x="1813" y="313"/>
                    </a:lnTo>
                    <a:lnTo>
                      <a:pt x="1872" y="334"/>
                    </a:lnTo>
                    <a:lnTo>
                      <a:pt x="1928" y="360"/>
                    </a:lnTo>
                    <a:lnTo>
                      <a:pt x="1982" y="392"/>
                    </a:lnTo>
                    <a:lnTo>
                      <a:pt x="2242" y="269"/>
                    </a:lnTo>
                    <a:lnTo>
                      <a:pt x="2595" y="588"/>
                    </a:lnTo>
                    <a:lnTo>
                      <a:pt x="2454" y="882"/>
                    </a:lnTo>
                    <a:lnTo>
                      <a:pt x="2475" y="921"/>
                    </a:lnTo>
                    <a:lnTo>
                      <a:pt x="2494" y="963"/>
                    </a:lnTo>
                    <a:lnTo>
                      <a:pt x="2510" y="1004"/>
                    </a:lnTo>
                    <a:lnTo>
                      <a:pt x="2524" y="1047"/>
                    </a:lnTo>
                    <a:lnTo>
                      <a:pt x="2536" y="1089"/>
                    </a:lnTo>
                    <a:lnTo>
                      <a:pt x="2549" y="1128"/>
                    </a:lnTo>
                    <a:lnTo>
                      <a:pt x="2832" y="1225"/>
                    </a:lnTo>
                    <a:lnTo>
                      <a:pt x="2832" y="1716"/>
                    </a:lnTo>
                    <a:lnTo>
                      <a:pt x="2549" y="1814"/>
                    </a:lnTo>
                    <a:lnTo>
                      <a:pt x="2530" y="1883"/>
                    </a:lnTo>
                    <a:lnTo>
                      <a:pt x="2510" y="1945"/>
                    </a:lnTo>
                    <a:lnTo>
                      <a:pt x="2485" y="2002"/>
                    </a:lnTo>
                    <a:lnTo>
                      <a:pt x="2454" y="2058"/>
                    </a:lnTo>
                    <a:lnTo>
                      <a:pt x="2595" y="2352"/>
                    </a:lnTo>
                    <a:lnTo>
                      <a:pt x="2265" y="2696"/>
                    </a:lnTo>
                    <a:lnTo>
                      <a:pt x="1982" y="2548"/>
                    </a:lnTo>
                    <a:lnTo>
                      <a:pt x="1945" y="2571"/>
                    </a:lnTo>
                    <a:lnTo>
                      <a:pt x="1904" y="2590"/>
                    </a:lnTo>
                    <a:lnTo>
                      <a:pt x="1864" y="2607"/>
                    </a:lnTo>
                    <a:lnTo>
                      <a:pt x="1823" y="2621"/>
                    </a:lnTo>
                    <a:lnTo>
                      <a:pt x="1783" y="2634"/>
                    </a:lnTo>
                    <a:lnTo>
                      <a:pt x="1747" y="2647"/>
                    </a:lnTo>
                    <a:lnTo>
                      <a:pt x="1652" y="2941"/>
                    </a:lnTo>
                    <a:lnTo>
                      <a:pt x="1180" y="2941"/>
                    </a:lnTo>
                    <a:lnTo>
                      <a:pt x="1110" y="2622"/>
                    </a:lnTo>
                    <a:lnTo>
                      <a:pt x="1042" y="2603"/>
                    </a:lnTo>
                    <a:lnTo>
                      <a:pt x="982" y="2582"/>
                    </a:lnTo>
                    <a:lnTo>
                      <a:pt x="926" y="2556"/>
                    </a:lnTo>
                    <a:lnTo>
                      <a:pt x="873" y="2523"/>
                    </a:lnTo>
                    <a:lnTo>
                      <a:pt x="589" y="2670"/>
                    </a:lnTo>
                    <a:lnTo>
                      <a:pt x="259" y="2328"/>
                    </a:lnTo>
                    <a:lnTo>
                      <a:pt x="378" y="2058"/>
                    </a:lnTo>
                    <a:lnTo>
                      <a:pt x="355" y="2019"/>
                    </a:lnTo>
                    <a:lnTo>
                      <a:pt x="338" y="1979"/>
                    </a:lnTo>
                    <a:lnTo>
                      <a:pt x="322" y="1936"/>
                    </a:lnTo>
                    <a:lnTo>
                      <a:pt x="308" y="1893"/>
                    </a:lnTo>
                    <a:lnTo>
                      <a:pt x="295" y="1853"/>
                    </a:lnTo>
                    <a:lnTo>
                      <a:pt x="283" y="1814"/>
                    </a:lnTo>
                    <a:lnTo>
                      <a:pt x="0" y="1716"/>
                    </a:lnTo>
                    <a:lnTo>
                      <a:pt x="0" y="1225"/>
                    </a:lnTo>
                    <a:lnTo>
                      <a:pt x="307" y="1152"/>
                    </a:lnTo>
                    <a:lnTo>
                      <a:pt x="324" y="1082"/>
                    </a:lnTo>
                    <a:lnTo>
                      <a:pt x="345" y="1020"/>
                    </a:lnTo>
                    <a:lnTo>
                      <a:pt x="369" y="963"/>
                    </a:lnTo>
                    <a:lnTo>
                      <a:pt x="400" y="907"/>
                    </a:lnTo>
                    <a:lnTo>
                      <a:pt x="259" y="613"/>
                    </a:lnTo>
                    <a:lnTo>
                      <a:pt x="589" y="269"/>
                    </a:lnTo>
                    <a:lnTo>
                      <a:pt x="848" y="392"/>
                    </a:lnTo>
                    <a:lnTo>
                      <a:pt x="886" y="370"/>
                    </a:lnTo>
                    <a:lnTo>
                      <a:pt x="926" y="351"/>
                    </a:lnTo>
                    <a:lnTo>
                      <a:pt x="967" y="334"/>
                    </a:lnTo>
                    <a:lnTo>
                      <a:pt x="1009" y="319"/>
                    </a:lnTo>
                    <a:lnTo>
                      <a:pt x="1049" y="306"/>
                    </a:lnTo>
                    <a:lnTo>
                      <a:pt x="1085" y="295"/>
                    </a:lnTo>
                    <a:lnTo>
                      <a:pt x="11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8">
                <a:extLst>
                  <a:ext uri="{FF2B5EF4-FFF2-40B4-BE49-F238E27FC236}">
                    <a16:creationId xmlns:a16="http://schemas.microsoft.com/office/drawing/2014/main" id="{5819CB50-1DD9-44C5-B359-E815B954F983}"/>
                  </a:ext>
                </a:extLst>
              </p:cNvPr>
              <p:cNvSpPr>
                <a:spLocks/>
              </p:cNvSpPr>
              <p:nvPr/>
            </p:nvSpPr>
            <p:spPr bwMode="auto">
              <a:xfrm>
                <a:off x="9247188" y="1852613"/>
                <a:ext cx="374650" cy="387350"/>
              </a:xfrm>
              <a:custGeom>
                <a:avLst/>
                <a:gdLst>
                  <a:gd name="T0" fmla="*/ 354 w 707"/>
                  <a:gd name="T1" fmla="*/ 0 h 734"/>
                  <a:gd name="T2" fmla="*/ 406 w 707"/>
                  <a:gd name="T3" fmla="*/ 4 h 734"/>
                  <a:gd name="T4" fmla="*/ 456 w 707"/>
                  <a:gd name="T5" fmla="*/ 16 h 734"/>
                  <a:gd name="T6" fmla="*/ 502 w 707"/>
                  <a:gd name="T7" fmla="*/ 34 h 734"/>
                  <a:gd name="T8" fmla="*/ 546 w 707"/>
                  <a:gd name="T9" fmla="*/ 60 h 734"/>
                  <a:gd name="T10" fmla="*/ 586 w 707"/>
                  <a:gd name="T11" fmla="*/ 90 h 734"/>
                  <a:gd name="T12" fmla="*/ 621 w 707"/>
                  <a:gd name="T13" fmla="*/ 126 h 734"/>
                  <a:gd name="T14" fmla="*/ 650 w 707"/>
                  <a:gd name="T15" fmla="*/ 168 h 734"/>
                  <a:gd name="T16" fmla="*/ 675 w 707"/>
                  <a:gd name="T17" fmla="*/ 212 h 734"/>
                  <a:gd name="T18" fmla="*/ 692 w 707"/>
                  <a:gd name="T19" fmla="*/ 261 h 734"/>
                  <a:gd name="T20" fmla="*/ 704 w 707"/>
                  <a:gd name="T21" fmla="*/ 313 h 734"/>
                  <a:gd name="T22" fmla="*/ 707 w 707"/>
                  <a:gd name="T23" fmla="*/ 368 h 734"/>
                  <a:gd name="T24" fmla="*/ 704 w 707"/>
                  <a:gd name="T25" fmla="*/ 421 h 734"/>
                  <a:gd name="T26" fmla="*/ 692 w 707"/>
                  <a:gd name="T27" fmla="*/ 473 h 734"/>
                  <a:gd name="T28" fmla="*/ 675 w 707"/>
                  <a:gd name="T29" fmla="*/ 522 h 734"/>
                  <a:gd name="T30" fmla="*/ 650 w 707"/>
                  <a:gd name="T31" fmla="*/ 567 h 734"/>
                  <a:gd name="T32" fmla="*/ 621 w 707"/>
                  <a:gd name="T33" fmla="*/ 608 h 734"/>
                  <a:gd name="T34" fmla="*/ 586 w 707"/>
                  <a:gd name="T35" fmla="*/ 645 h 734"/>
                  <a:gd name="T36" fmla="*/ 546 w 707"/>
                  <a:gd name="T37" fmla="*/ 676 h 734"/>
                  <a:gd name="T38" fmla="*/ 502 w 707"/>
                  <a:gd name="T39" fmla="*/ 700 h 734"/>
                  <a:gd name="T40" fmla="*/ 456 w 707"/>
                  <a:gd name="T41" fmla="*/ 719 h 734"/>
                  <a:gd name="T42" fmla="*/ 406 w 707"/>
                  <a:gd name="T43" fmla="*/ 730 h 734"/>
                  <a:gd name="T44" fmla="*/ 354 w 707"/>
                  <a:gd name="T45" fmla="*/ 734 h 734"/>
                  <a:gd name="T46" fmla="*/ 302 w 707"/>
                  <a:gd name="T47" fmla="*/ 730 h 734"/>
                  <a:gd name="T48" fmla="*/ 252 w 707"/>
                  <a:gd name="T49" fmla="*/ 719 h 734"/>
                  <a:gd name="T50" fmla="*/ 204 w 707"/>
                  <a:gd name="T51" fmla="*/ 700 h 734"/>
                  <a:gd name="T52" fmla="*/ 161 w 707"/>
                  <a:gd name="T53" fmla="*/ 676 h 734"/>
                  <a:gd name="T54" fmla="*/ 122 w 707"/>
                  <a:gd name="T55" fmla="*/ 645 h 734"/>
                  <a:gd name="T56" fmla="*/ 87 w 707"/>
                  <a:gd name="T57" fmla="*/ 608 h 734"/>
                  <a:gd name="T58" fmla="*/ 57 w 707"/>
                  <a:gd name="T59" fmla="*/ 567 h 734"/>
                  <a:gd name="T60" fmla="*/ 33 w 707"/>
                  <a:gd name="T61" fmla="*/ 522 h 734"/>
                  <a:gd name="T62" fmla="*/ 15 w 707"/>
                  <a:gd name="T63" fmla="*/ 473 h 734"/>
                  <a:gd name="T64" fmla="*/ 4 w 707"/>
                  <a:gd name="T65" fmla="*/ 421 h 734"/>
                  <a:gd name="T66" fmla="*/ 0 w 707"/>
                  <a:gd name="T67" fmla="*/ 368 h 734"/>
                  <a:gd name="T68" fmla="*/ 4 w 707"/>
                  <a:gd name="T69" fmla="*/ 313 h 734"/>
                  <a:gd name="T70" fmla="*/ 15 w 707"/>
                  <a:gd name="T71" fmla="*/ 261 h 734"/>
                  <a:gd name="T72" fmla="*/ 33 w 707"/>
                  <a:gd name="T73" fmla="*/ 212 h 734"/>
                  <a:gd name="T74" fmla="*/ 57 w 707"/>
                  <a:gd name="T75" fmla="*/ 168 h 734"/>
                  <a:gd name="T76" fmla="*/ 87 w 707"/>
                  <a:gd name="T77" fmla="*/ 126 h 734"/>
                  <a:gd name="T78" fmla="*/ 122 w 707"/>
                  <a:gd name="T79" fmla="*/ 90 h 734"/>
                  <a:gd name="T80" fmla="*/ 161 w 707"/>
                  <a:gd name="T81" fmla="*/ 60 h 734"/>
                  <a:gd name="T82" fmla="*/ 204 w 707"/>
                  <a:gd name="T83" fmla="*/ 34 h 734"/>
                  <a:gd name="T84" fmla="*/ 252 w 707"/>
                  <a:gd name="T85" fmla="*/ 16 h 734"/>
                  <a:gd name="T86" fmla="*/ 302 w 707"/>
                  <a:gd name="T87" fmla="*/ 4 h 734"/>
                  <a:gd name="T88" fmla="*/ 354 w 707"/>
                  <a:gd name="T89"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7" h="734">
                    <a:moveTo>
                      <a:pt x="354" y="0"/>
                    </a:moveTo>
                    <a:lnTo>
                      <a:pt x="406" y="4"/>
                    </a:lnTo>
                    <a:lnTo>
                      <a:pt x="456" y="16"/>
                    </a:lnTo>
                    <a:lnTo>
                      <a:pt x="502" y="34"/>
                    </a:lnTo>
                    <a:lnTo>
                      <a:pt x="546" y="60"/>
                    </a:lnTo>
                    <a:lnTo>
                      <a:pt x="586" y="90"/>
                    </a:lnTo>
                    <a:lnTo>
                      <a:pt x="621" y="126"/>
                    </a:lnTo>
                    <a:lnTo>
                      <a:pt x="650" y="168"/>
                    </a:lnTo>
                    <a:lnTo>
                      <a:pt x="675" y="212"/>
                    </a:lnTo>
                    <a:lnTo>
                      <a:pt x="692" y="261"/>
                    </a:lnTo>
                    <a:lnTo>
                      <a:pt x="704" y="313"/>
                    </a:lnTo>
                    <a:lnTo>
                      <a:pt x="707" y="368"/>
                    </a:lnTo>
                    <a:lnTo>
                      <a:pt x="704" y="421"/>
                    </a:lnTo>
                    <a:lnTo>
                      <a:pt x="692" y="473"/>
                    </a:lnTo>
                    <a:lnTo>
                      <a:pt x="675" y="522"/>
                    </a:lnTo>
                    <a:lnTo>
                      <a:pt x="650" y="567"/>
                    </a:lnTo>
                    <a:lnTo>
                      <a:pt x="621" y="608"/>
                    </a:lnTo>
                    <a:lnTo>
                      <a:pt x="586" y="645"/>
                    </a:lnTo>
                    <a:lnTo>
                      <a:pt x="546" y="676"/>
                    </a:lnTo>
                    <a:lnTo>
                      <a:pt x="502" y="700"/>
                    </a:lnTo>
                    <a:lnTo>
                      <a:pt x="456" y="719"/>
                    </a:lnTo>
                    <a:lnTo>
                      <a:pt x="406" y="730"/>
                    </a:lnTo>
                    <a:lnTo>
                      <a:pt x="354" y="734"/>
                    </a:lnTo>
                    <a:lnTo>
                      <a:pt x="302" y="730"/>
                    </a:lnTo>
                    <a:lnTo>
                      <a:pt x="252" y="719"/>
                    </a:lnTo>
                    <a:lnTo>
                      <a:pt x="204" y="700"/>
                    </a:lnTo>
                    <a:lnTo>
                      <a:pt x="161" y="676"/>
                    </a:lnTo>
                    <a:lnTo>
                      <a:pt x="122" y="645"/>
                    </a:lnTo>
                    <a:lnTo>
                      <a:pt x="87" y="608"/>
                    </a:lnTo>
                    <a:lnTo>
                      <a:pt x="57" y="567"/>
                    </a:lnTo>
                    <a:lnTo>
                      <a:pt x="33" y="522"/>
                    </a:lnTo>
                    <a:lnTo>
                      <a:pt x="15" y="473"/>
                    </a:lnTo>
                    <a:lnTo>
                      <a:pt x="4" y="421"/>
                    </a:lnTo>
                    <a:lnTo>
                      <a:pt x="0" y="368"/>
                    </a:lnTo>
                    <a:lnTo>
                      <a:pt x="4" y="313"/>
                    </a:lnTo>
                    <a:lnTo>
                      <a:pt x="15" y="261"/>
                    </a:lnTo>
                    <a:lnTo>
                      <a:pt x="33" y="212"/>
                    </a:lnTo>
                    <a:lnTo>
                      <a:pt x="57" y="168"/>
                    </a:lnTo>
                    <a:lnTo>
                      <a:pt x="87" y="126"/>
                    </a:lnTo>
                    <a:lnTo>
                      <a:pt x="122" y="90"/>
                    </a:lnTo>
                    <a:lnTo>
                      <a:pt x="161" y="60"/>
                    </a:lnTo>
                    <a:lnTo>
                      <a:pt x="204" y="34"/>
                    </a:lnTo>
                    <a:lnTo>
                      <a:pt x="252" y="16"/>
                    </a:lnTo>
                    <a:lnTo>
                      <a:pt x="302" y="4"/>
                    </a:lnTo>
                    <a:lnTo>
                      <a:pt x="3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9">
                <a:extLst>
                  <a:ext uri="{FF2B5EF4-FFF2-40B4-BE49-F238E27FC236}">
                    <a16:creationId xmlns:a16="http://schemas.microsoft.com/office/drawing/2014/main" id="{C77F1F8D-D4C9-47C8-B253-6468B85E7204}"/>
                  </a:ext>
                </a:extLst>
              </p:cNvPr>
              <p:cNvSpPr>
                <a:spLocks noEditPoints="1"/>
              </p:cNvSpPr>
              <p:nvPr/>
            </p:nvSpPr>
            <p:spPr bwMode="auto">
              <a:xfrm>
                <a:off x="10058401" y="1268413"/>
                <a:ext cx="623888" cy="647700"/>
              </a:xfrm>
              <a:custGeom>
                <a:avLst/>
                <a:gdLst>
                  <a:gd name="T0" fmla="*/ 550 w 1180"/>
                  <a:gd name="T1" fmla="*/ 370 h 1225"/>
                  <a:gd name="T2" fmla="*/ 477 w 1180"/>
                  <a:gd name="T3" fmla="*/ 392 h 1225"/>
                  <a:gd name="T4" fmla="*/ 419 w 1180"/>
                  <a:gd name="T5" fmla="*/ 435 h 1225"/>
                  <a:gd name="T6" fmla="*/ 378 w 1180"/>
                  <a:gd name="T7" fmla="*/ 495 h 1225"/>
                  <a:gd name="T8" fmla="*/ 357 w 1180"/>
                  <a:gd name="T9" fmla="*/ 570 h 1225"/>
                  <a:gd name="T10" fmla="*/ 357 w 1180"/>
                  <a:gd name="T11" fmla="*/ 655 h 1225"/>
                  <a:gd name="T12" fmla="*/ 378 w 1180"/>
                  <a:gd name="T13" fmla="*/ 730 h 1225"/>
                  <a:gd name="T14" fmla="*/ 419 w 1180"/>
                  <a:gd name="T15" fmla="*/ 790 h 1225"/>
                  <a:gd name="T16" fmla="*/ 477 w 1180"/>
                  <a:gd name="T17" fmla="*/ 833 h 1225"/>
                  <a:gd name="T18" fmla="*/ 550 w 1180"/>
                  <a:gd name="T19" fmla="*/ 855 h 1225"/>
                  <a:gd name="T20" fmla="*/ 632 w 1180"/>
                  <a:gd name="T21" fmla="*/ 855 h 1225"/>
                  <a:gd name="T22" fmla="*/ 703 w 1180"/>
                  <a:gd name="T23" fmla="*/ 833 h 1225"/>
                  <a:gd name="T24" fmla="*/ 762 w 1180"/>
                  <a:gd name="T25" fmla="*/ 790 h 1225"/>
                  <a:gd name="T26" fmla="*/ 802 w 1180"/>
                  <a:gd name="T27" fmla="*/ 730 h 1225"/>
                  <a:gd name="T28" fmla="*/ 824 w 1180"/>
                  <a:gd name="T29" fmla="*/ 655 h 1225"/>
                  <a:gd name="T30" fmla="*/ 824 w 1180"/>
                  <a:gd name="T31" fmla="*/ 570 h 1225"/>
                  <a:gd name="T32" fmla="*/ 802 w 1180"/>
                  <a:gd name="T33" fmla="*/ 495 h 1225"/>
                  <a:gd name="T34" fmla="*/ 762 w 1180"/>
                  <a:gd name="T35" fmla="*/ 435 h 1225"/>
                  <a:gd name="T36" fmla="*/ 703 w 1180"/>
                  <a:gd name="T37" fmla="*/ 392 h 1225"/>
                  <a:gd name="T38" fmla="*/ 632 w 1180"/>
                  <a:gd name="T39" fmla="*/ 370 h 1225"/>
                  <a:gd name="T40" fmla="*/ 472 w 1180"/>
                  <a:gd name="T41" fmla="*/ 0 h 1225"/>
                  <a:gd name="T42" fmla="*/ 708 w 1180"/>
                  <a:gd name="T43" fmla="*/ 147 h 1225"/>
                  <a:gd name="T44" fmla="*/ 750 w 1180"/>
                  <a:gd name="T45" fmla="*/ 154 h 1225"/>
                  <a:gd name="T46" fmla="*/ 786 w 1180"/>
                  <a:gd name="T47" fmla="*/ 173 h 1225"/>
                  <a:gd name="T48" fmla="*/ 827 w 1180"/>
                  <a:gd name="T49" fmla="*/ 196 h 1225"/>
                  <a:gd name="T50" fmla="*/ 1086 w 1180"/>
                  <a:gd name="T51" fmla="*/ 269 h 1225"/>
                  <a:gd name="T52" fmla="*/ 1009 w 1180"/>
                  <a:gd name="T53" fmla="*/ 390 h 1225"/>
                  <a:gd name="T54" fmla="*/ 1035 w 1180"/>
                  <a:gd name="T55" fmla="*/ 455 h 1225"/>
                  <a:gd name="T56" fmla="*/ 1180 w 1180"/>
                  <a:gd name="T57" fmla="*/ 491 h 1225"/>
                  <a:gd name="T58" fmla="*/ 1039 w 1180"/>
                  <a:gd name="T59" fmla="*/ 734 h 1225"/>
                  <a:gd name="T60" fmla="*/ 1031 w 1180"/>
                  <a:gd name="T61" fmla="*/ 777 h 1225"/>
                  <a:gd name="T62" fmla="*/ 1014 w 1180"/>
                  <a:gd name="T63" fmla="*/ 815 h 1225"/>
                  <a:gd name="T64" fmla="*/ 991 w 1180"/>
                  <a:gd name="T65" fmla="*/ 857 h 1225"/>
                  <a:gd name="T66" fmla="*/ 921 w 1180"/>
                  <a:gd name="T67" fmla="*/ 1128 h 1225"/>
                  <a:gd name="T68" fmla="*/ 805 w 1180"/>
                  <a:gd name="T69" fmla="*/ 1047 h 1225"/>
                  <a:gd name="T70" fmla="*/ 743 w 1180"/>
                  <a:gd name="T71" fmla="*/ 1074 h 1225"/>
                  <a:gd name="T72" fmla="*/ 708 w 1180"/>
                  <a:gd name="T73" fmla="*/ 1225 h 1225"/>
                  <a:gd name="T74" fmla="*/ 472 w 1180"/>
                  <a:gd name="T75" fmla="*/ 1078 h 1225"/>
                  <a:gd name="T76" fmla="*/ 431 w 1180"/>
                  <a:gd name="T77" fmla="*/ 1071 h 1225"/>
                  <a:gd name="T78" fmla="*/ 396 w 1180"/>
                  <a:gd name="T79" fmla="*/ 1052 h 1225"/>
                  <a:gd name="T80" fmla="*/ 354 w 1180"/>
                  <a:gd name="T81" fmla="*/ 1029 h 1225"/>
                  <a:gd name="T82" fmla="*/ 95 w 1180"/>
                  <a:gd name="T83" fmla="*/ 956 h 1225"/>
                  <a:gd name="T84" fmla="*/ 172 w 1180"/>
                  <a:gd name="T85" fmla="*/ 835 h 1225"/>
                  <a:gd name="T86" fmla="*/ 147 w 1180"/>
                  <a:gd name="T87" fmla="*/ 772 h 1225"/>
                  <a:gd name="T88" fmla="*/ 0 w 1180"/>
                  <a:gd name="T89" fmla="*/ 734 h 1225"/>
                  <a:gd name="T90" fmla="*/ 143 w 1180"/>
                  <a:gd name="T91" fmla="*/ 491 h 1225"/>
                  <a:gd name="T92" fmla="*/ 149 w 1180"/>
                  <a:gd name="T93" fmla="*/ 448 h 1225"/>
                  <a:gd name="T94" fmla="*/ 167 w 1180"/>
                  <a:gd name="T95" fmla="*/ 410 h 1225"/>
                  <a:gd name="T96" fmla="*/ 189 w 1180"/>
                  <a:gd name="T97" fmla="*/ 368 h 1225"/>
                  <a:gd name="T98" fmla="*/ 260 w 1180"/>
                  <a:gd name="T99" fmla="*/ 99 h 1225"/>
                  <a:gd name="T100" fmla="*/ 376 w 1180"/>
                  <a:gd name="T101" fmla="*/ 178 h 1225"/>
                  <a:gd name="T102" fmla="*/ 437 w 1180"/>
                  <a:gd name="T103" fmla="*/ 151 h 1225"/>
                  <a:gd name="T104" fmla="*/ 472 w 1180"/>
                  <a:gd name="T105" fmla="*/ 0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0" h="1225">
                    <a:moveTo>
                      <a:pt x="591" y="368"/>
                    </a:moveTo>
                    <a:lnTo>
                      <a:pt x="550" y="370"/>
                    </a:lnTo>
                    <a:lnTo>
                      <a:pt x="512" y="379"/>
                    </a:lnTo>
                    <a:lnTo>
                      <a:pt x="477" y="392"/>
                    </a:lnTo>
                    <a:lnTo>
                      <a:pt x="446" y="412"/>
                    </a:lnTo>
                    <a:lnTo>
                      <a:pt x="419" y="435"/>
                    </a:lnTo>
                    <a:lnTo>
                      <a:pt x="397" y="462"/>
                    </a:lnTo>
                    <a:lnTo>
                      <a:pt x="378" y="495"/>
                    </a:lnTo>
                    <a:lnTo>
                      <a:pt x="366" y="530"/>
                    </a:lnTo>
                    <a:lnTo>
                      <a:pt x="357" y="570"/>
                    </a:lnTo>
                    <a:lnTo>
                      <a:pt x="354" y="613"/>
                    </a:lnTo>
                    <a:lnTo>
                      <a:pt x="357" y="655"/>
                    </a:lnTo>
                    <a:lnTo>
                      <a:pt x="366" y="695"/>
                    </a:lnTo>
                    <a:lnTo>
                      <a:pt x="378" y="730"/>
                    </a:lnTo>
                    <a:lnTo>
                      <a:pt x="397" y="763"/>
                    </a:lnTo>
                    <a:lnTo>
                      <a:pt x="419" y="790"/>
                    </a:lnTo>
                    <a:lnTo>
                      <a:pt x="446" y="815"/>
                    </a:lnTo>
                    <a:lnTo>
                      <a:pt x="477" y="833"/>
                    </a:lnTo>
                    <a:lnTo>
                      <a:pt x="512" y="847"/>
                    </a:lnTo>
                    <a:lnTo>
                      <a:pt x="550" y="855"/>
                    </a:lnTo>
                    <a:lnTo>
                      <a:pt x="591" y="857"/>
                    </a:lnTo>
                    <a:lnTo>
                      <a:pt x="632" y="855"/>
                    </a:lnTo>
                    <a:lnTo>
                      <a:pt x="670" y="847"/>
                    </a:lnTo>
                    <a:lnTo>
                      <a:pt x="703" y="833"/>
                    </a:lnTo>
                    <a:lnTo>
                      <a:pt x="735" y="815"/>
                    </a:lnTo>
                    <a:lnTo>
                      <a:pt x="762" y="790"/>
                    </a:lnTo>
                    <a:lnTo>
                      <a:pt x="785" y="763"/>
                    </a:lnTo>
                    <a:lnTo>
                      <a:pt x="802" y="730"/>
                    </a:lnTo>
                    <a:lnTo>
                      <a:pt x="816" y="695"/>
                    </a:lnTo>
                    <a:lnTo>
                      <a:pt x="824" y="655"/>
                    </a:lnTo>
                    <a:lnTo>
                      <a:pt x="827" y="613"/>
                    </a:lnTo>
                    <a:lnTo>
                      <a:pt x="824" y="570"/>
                    </a:lnTo>
                    <a:lnTo>
                      <a:pt x="816" y="530"/>
                    </a:lnTo>
                    <a:lnTo>
                      <a:pt x="802" y="495"/>
                    </a:lnTo>
                    <a:lnTo>
                      <a:pt x="785" y="462"/>
                    </a:lnTo>
                    <a:lnTo>
                      <a:pt x="762" y="435"/>
                    </a:lnTo>
                    <a:lnTo>
                      <a:pt x="735" y="412"/>
                    </a:lnTo>
                    <a:lnTo>
                      <a:pt x="703" y="392"/>
                    </a:lnTo>
                    <a:lnTo>
                      <a:pt x="670" y="379"/>
                    </a:lnTo>
                    <a:lnTo>
                      <a:pt x="632" y="370"/>
                    </a:lnTo>
                    <a:lnTo>
                      <a:pt x="591" y="368"/>
                    </a:lnTo>
                    <a:close/>
                    <a:moveTo>
                      <a:pt x="472" y="0"/>
                    </a:moveTo>
                    <a:lnTo>
                      <a:pt x="708" y="0"/>
                    </a:lnTo>
                    <a:lnTo>
                      <a:pt x="708" y="147"/>
                    </a:lnTo>
                    <a:lnTo>
                      <a:pt x="730" y="149"/>
                    </a:lnTo>
                    <a:lnTo>
                      <a:pt x="750" y="154"/>
                    </a:lnTo>
                    <a:lnTo>
                      <a:pt x="767" y="162"/>
                    </a:lnTo>
                    <a:lnTo>
                      <a:pt x="786" y="173"/>
                    </a:lnTo>
                    <a:lnTo>
                      <a:pt x="805" y="184"/>
                    </a:lnTo>
                    <a:lnTo>
                      <a:pt x="827" y="196"/>
                    </a:lnTo>
                    <a:lnTo>
                      <a:pt x="921" y="99"/>
                    </a:lnTo>
                    <a:lnTo>
                      <a:pt x="1086" y="269"/>
                    </a:lnTo>
                    <a:lnTo>
                      <a:pt x="991" y="368"/>
                    </a:lnTo>
                    <a:lnTo>
                      <a:pt x="1009" y="390"/>
                    </a:lnTo>
                    <a:lnTo>
                      <a:pt x="1024" y="420"/>
                    </a:lnTo>
                    <a:lnTo>
                      <a:pt x="1035" y="455"/>
                    </a:lnTo>
                    <a:lnTo>
                      <a:pt x="1039" y="491"/>
                    </a:lnTo>
                    <a:lnTo>
                      <a:pt x="1180" y="491"/>
                    </a:lnTo>
                    <a:lnTo>
                      <a:pt x="1180" y="734"/>
                    </a:lnTo>
                    <a:lnTo>
                      <a:pt x="1039" y="734"/>
                    </a:lnTo>
                    <a:lnTo>
                      <a:pt x="1036" y="757"/>
                    </a:lnTo>
                    <a:lnTo>
                      <a:pt x="1031" y="777"/>
                    </a:lnTo>
                    <a:lnTo>
                      <a:pt x="1024" y="796"/>
                    </a:lnTo>
                    <a:lnTo>
                      <a:pt x="1014" y="815"/>
                    </a:lnTo>
                    <a:lnTo>
                      <a:pt x="1003" y="835"/>
                    </a:lnTo>
                    <a:lnTo>
                      <a:pt x="991" y="857"/>
                    </a:lnTo>
                    <a:lnTo>
                      <a:pt x="1086" y="956"/>
                    </a:lnTo>
                    <a:lnTo>
                      <a:pt x="921" y="1128"/>
                    </a:lnTo>
                    <a:lnTo>
                      <a:pt x="827" y="1029"/>
                    </a:lnTo>
                    <a:lnTo>
                      <a:pt x="805" y="1047"/>
                    </a:lnTo>
                    <a:lnTo>
                      <a:pt x="776" y="1063"/>
                    </a:lnTo>
                    <a:lnTo>
                      <a:pt x="743" y="1074"/>
                    </a:lnTo>
                    <a:lnTo>
                      <a:pt x="708" y="1078"/>
                    </a:lnTo>
                    <a:lnTo>
                      <a:pt x="708" y="1225"/>
                    </a:lnTo>
                    <a:lnTo>
                      <a:pt x="472" y="1225"/>
                    </a:lnTo>
                    <a:lnTo>
                      <a:pt x="472" y="1078"/>
                    </a:lnTo>
                    <a:lnTo>
                      <a:pt x="449" y="1076"/>
                    </a:lnTo>
                    <a:lnTo>
                      <a:pt x="431" y="1071"/>
                    </a:lnTo>
                    <a:lnTo>
                      <a:pt x="413" y="1063"/>
                    </a:lnTo>
                    <a:lnTo>
                      <a:pt x="396" y="1052"/>
                    </a:lnTo>
                    <a:lnTo>
                      <a:pt x="376" y="1041"/>
                    </a:lnTo>
                    <a:lnTo>
                      <a:pt x="354" y="1029"/>
                    </a:lnTo>
                    <a:lnTo>
                      <a:pt x="260" y="1128"/>
                    </a:lnTo>
                    <a:lnTo>
                      <a:pt x="95" y="956"/>
                    </a:lnTo>
                    <a:lnTo>
                      <a:pt x="189" y="857"/>
                    </a:lnTo>
                    <a:lnTo>
                      <a:pt x="172" y="835"/>
                    </a:lnTo>
                    <a:lnTo>
                      <a:pt x="157" y="805"/>
                    </a:lnTo>
                    <a:lnTo>
                      <a:pt x="147" y="772"/>
                    </a:lnTo>
                    <a:lnTo>
                      <a:pt x="143" y="734"/>
                    </a:lnTo>
                    <a:lnTo>
                      <a:pt x="0" y="734"/>
                    </a:lnTo>
                    <a:lnTo>
                      <a:pt x="0" y="491"/>
                    </a:lnTo>
                    <a:lnTo>
                      <a:pt x="143" y="491"/>
                    </a:lnTo>
                    <a:lnTo>
                      <a:pt x="144" y="468"/>
                    </a:lnTo>
                    <a:lnTo>
                      <a:pt x="149" y="448"/>
                    </a:lnTo>
                    <a:lnTo>
                      <a:pt x="157" y="429"/>
                    </a:lnTo>
                    <a:lnTo>
                      <a:pt x="167" y="410"/>
                    </a:lnTo>
                    <a:lnTo>
                      <a:pt x="178" y="390"/>
                    </a:lnTo>
                    <a:lnTo>
                      <a:pt x="189" y="368"/>
                    </a:lnTo>
                    <a:lnTo>
                      <a:pt x="95" y="269"/>
                    </a:lnTo>
                    <a:lnTo>
                      <a:pt x="260" y="99"/>
                    </a:lnTo>
                    <a:lnTo>
                      <a:pt x="354" y="196"/>
                    </a:lnTo>
                    <a:lnTo>
                      <a:pt x="376" y="178"/>
                    </a:lnTo>
                    <a:lnTo>
                      <a:pt x="404" y="162"/>
                    </a:lnTo>
                    <a:lnTo>
                      <a:pt x="437" y="151"/>
                    </a:lnTo>
                    <a:lnTo>
                      <a:pt x="472" y="147"/>
                    </a:lnTo>
                    <a:lnTo>
                      <a:pt x="4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30">
                <a:extLst>
                  <a:ext uri="{FF2B5EF4-FFF2-40B4-BE49-F238E27FC236}">
                    <a16:creationId xmlns:a16="http://schemas.microsoft.com/office/drawing/2014/main" id="{7DF74853-0CC2-42A4-8B7F-0C0932EF293F}"/>
                  </a:ext>
                </a:extLst>
              </p:cNvPr>
              <p:cNvSpPr>
                <a:spLocks noEditPoints="1"/>
              </p:cNvSpPr>
              <p:nvPr/>
            </p:nvSpPr>
            <p:spPr bwMode="auto">
              <a:xfrm>
                <a:off x="9809163" y="2435225"/>
                <a:ext cx="873125" cy="908050"/>
              </a:xfrm>
              <a:custGeom>
                <a:avLst/>
                <a:gdLst>
                  <a:gd name="T0" fmla="*/ 775 w 1652"/>
                  <a:gd name="T1" fmla="*/ 495 h 1717"/>
                  <a:gd name="T2" fmla="*/ 680 w 1652"/>
                  <a:gd name="T3" fmla="*/ 526 h 1717"/>
                  <a:gd name="T4" fmla="*/ 597 w 1652"/>
                  <a:gd name="T5" fmla="*/ 583 h 1717"/>
                  <a:gd name="T6" fmla="*/ 531 w 1652"/>
                  <a:gd name="T7" fmla="*/ 661 h 1717"/>
                  <a:gd name="T8" fmla="*/ 488 w 1652"/>
                  <a:gd name="T9" fmla="*/ 754 h 1717"/>
                  <a:gd name="T10" fmla="*/ 472 w 1652"/>
                  <a:gd name="T11" fmla="*/ 858 h 1717"/>
                  <a:gd name="T12" fmla="*/ 488 w 1652"/>
                  <a:gd name="T13" fmla="*/ 962 h 1717"/>
                  <a:gd name="T14" fmla="*/ 531 w 1652"/>
                  <a:gd name="T15" fmla="*/ 1055 h 1717"/>
                  <a:gd name="T16" fmla="*/ 597 w 1652"/>
                  <a:gd name="T17" fmla="*/ 1133 h 1717"/>
                  <a:gd name="T18" fmla="*/ 680 w 1652"/>
                  <a:gd name="T19" fmla="*/ 1190 h 1717"/>
                  <a:gd name="T20" fmla="*/ 775 w 1652"/>
                  <a:gd name="T21" fmla="*/ 1222 h 1717"/>
                  <a:gd name="T22" fmla="*/ 878 w 1652"/>
                  <a:gd name="T23" fmla="*/ 1222 h 1717"/>
                  <a:gd name="T24" fmla="*/ 973 w 1652"/>
                  <a:gd name="T25" fmla="*/ 1190 h 1717"/>
                  <a:gd name="T26" fmla="*/ 1055 w 1652"/>
                  <a:gd name="T27" fmla="*/ 1133 h 1717"/>
                  <a:gd name="T28" fmla="*/ 1122 w 1652"/>
                  <a:gd name="T29" fmla="*/ 1055 h 1717"/>
                  <a:gd name="T30" fmla="*/ 1164 w 1652"/>
                  <a:gd name="T31" fmla="*/ 962 h 1717"/>
                  <a:gd name="T32" fmla="*/ 1180 w 1652"/>
                  <a:gd name="T33" fmla="*/ 858 h 1717"/>
                  <a:gd name="T34" fmla="*/ 1164 w 1652"/>
                  <a:gd name="T35" fmla="*/ 754 h 1717"/>
                  <a:gd name="T36" fmla="*/ 1122 w 1652"/>
                  <a:gd name="T37" fmla="*/ 661 h 1717"/>
                  <a:gd name="T38" fmla="*/ 1055 w 1652"/>
                  <a:gd name="T39" fmla="*/ 583 h 1717"/>
                  <a:gd name="T40" fmla="*/ 973 w 1652"/>
                  <a:gd name="T41" fmla="*/ 526 h 1717"/>
                  <a:gd name="T42" fmla="*/ 878 w 1652"/>
                  <a:gd name="T43" fmla="*/ 495 h 1717"/>
                  <a:gd name="T44" fmla="*/ 709 w 1652"/>
                  <a:gd name="T45" fmla="*/ 0 h 1717"/>
                  <a:gd name="T46" fmla="*/ 991 w 1652"/>
                  <a:gd name="T47" fmla="*/ 147 h 1717"/>
                  <a:gd name="T48" fmla="*/ 1098 w 1652"/>
                  <a:gd name="T49" fmla="*/ 187 h 1717"/>
                  <a:gd name="T50" fmla="*/ 1204 w 1652"/>
                  <a:gd name="T51" fmla="*/ 246 h 1717"/>
                  <a:gd name="T52" fmla="*/ 1487 w 1652"/>
                  <a:gd name="T53" fmla="*/ 318 h 1717"/>
                  <a:gd name="T54" fmla="*/ 1447 w 1652"/>
                  <a:gd name="T55" fmla="*/ 521 h 1717"/>
                  <a:gd name="T56" fmla="*/ 1492 w 1652"/>
                  <a:gd name="T57" fmla="*/ 632 h 1717"/>
                  <a:gd name="T58" fmla="*/ 1652 w 1652"/>
                  <a:gd name="T59" fmla="*/ 736 h 1717"/>
                  <a:gd name="T60" fmla="*/ 1511 w 1652"/>
                  <a:gd name="T61" fmla="*/ 1029 h 1717"/>
                  <a:gd name="T62" fmla="*/ 1472 w 1652"/>
                  <a:gd name="T63" fmla="*/ 1140 h 1717"/>
                  <a:gd name="T64" fmla="*/ 1416 w 1652"/>
                  <a:gd name="T65" fmla="*/ 1250 h 1717"/>
                  <a:gd name="T66" fmla="*/ 1346 w 1652"/>
                  <a:gd name="T67" fmla="*/ 1544 h 1717"/>
                  <a:gd name="T68" fmla="*/ 1150 w 1652"/>
                  <a:gd name="T69" fmla="*/ 1504 h 1717"/>
                  <a:gd name="T70" fmla="*/ 1044 w 1652"/>
                  <a:gd name="T71" fmla="*/ 1550 h 1717"/>
                  <a:gd name="T72" fmla="*/ 944 w 1652"/>
                  <a:gd name="T73" fmla="*/ 1717 h 1717"/>
                  <a:gd name="T74" fmla="*/ 685 w 1652"/>
                  <a:gd name="T75" fmla="*/ 1593 h 1717"/>
                  <a:gd name="T76" fmla="*/ 579 w 1652"/>
                  <a:gd name="T77" fmla="*/ 1553 h 1717"/>
                  <a:gd name="T78" fmla="*/ 472 w 1652"/>
                  <a:gd name="T79" fmla="*/ 1494 h 1717"/>
                  <a:gd name="T80" fmla="*/ 166 w 1652"/>
                  <a:gd name="T81" fmla="*/ 1398 h 1717"/>
                  <a:gd name="T82" fmla="*/ 206 w 1652"/>
                  <a:gd name="T83" fmla="*/ 1196 h 1717"/>
                  <a:gd name="T84" fmla="*/ 161 w 1652"/>
                  <a:gd name="T85" fmla="*/ 1085 h 1717"/>
                  <a:gd name="T86" fmla="*/ 0 w 1652"/>
                  <a:gd name="T87" fmla="*/ 980 h 1717"/>
                  <a:gd name="T88" fmla="*/ 119 w 1652"/>
                  <a:gd name="T89" fmla="*/ 711 h 1717"/>
                  <a:gd name="T90" fmla="*/ 157 w 1652"/>
                  <a:gd name="T91" fmla="*/ 600 h 1717"/>
                  <a:gd name="T92" fmla="*/ 213 w 1652"/>
                  <a:gd name="T93" fmla="*/ 491 h 1717"/>
                  <a:gd name="T94" fmla="*/ 307 w 1652"/>
                  <a:gd name="T95" fmla="*/ 173 h 1717"/>
                  <a:gd name="T96" fmla="*/ 502 w 1652"/>
                  <a:gd name="T97" fmla="*/ 213 h 1717"/>
                  <a:gd name="T98" fmla="*/ 609 w 1652"/>
                  <a:gd name="T99" fmla="*/ 166 h 1717"/>
                  <a:gd name="T100" fmla="*/ 709 w 1652"/>
                  <a:gd name="T101" fmla="*/ 0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2" h="1717">
                    <a:moveTo>
                      <a:pt x="826" y="491"/>
                    </a:moveTo>
                    <a:lnTo>
                      <a:pt x="775" y="495"/>
                    </a:lnTo>
                    <a:lnTo>
                      <a:pt x="726" y="507"/>
                    </a:lnTo>
                    <a:lnTo>
                      <a:pt x="680" y="526"/>
                    </a:lnTo>
                    <a:lnTo>
                      <a:pt x="636" y="551"/>
                    </a:lnTo>
                    <a:lnTo>
                      <a:pt x="597" y="583"/>
                    </a:lnTo>
                    <a:lnTo>
                      <a:pt x="561" y="620"/>
                    </a:lnTo>
                    <a:lnTo>
                      <a:pt x="531" y="661"/>
                    </a:lnTo>
                    <a:lnTo>
                      <a:pt x="506" y="706"/>
                    </a:lnTo>
                    <a:lnTo>
                      <a:pt x="488" y="754"/>
                    </a:lnTo>
                    <a:lnTo>
                      <a:pt x="477" y="806"/>
                    </a:lnTo>
                    <a:lnTo>
                      <a:pt x="472" y="858"/>
                    </a:lnTo>
                    <a:lnTo>
                      <a:pt x="477" y="911"/>
                    </a:lnTo>
                    <a:lnTo>
                      <a:pt x="488" y="962"/>
                    </a:lnTo>
                    <a:lnTo>
                      <a:pt x="506" y="1010"/>
                    </a:lnTo>
                    <a:lnTo>
                      <a:pt x="531" y="1055"/>
                    </a:lnTo>
                    <a:lnTo>
                      <a:pt x="561" y="1097"/>
                    </a:lnTo>
                    <a:lnTo>
                      <a:pt x="597" y="1133"/>
                    </a:lnTo>
                    <a:lnTo>
                      <a:pt x="636" y="1164"/>
                    </a:lnTo>
                    <a:lnTo>
                      <a:pt x="680" y="1190"/>
                    </a:lnTo>
                    <a:lnTo>
                      <a:pt x="726" y="1210"/>
                    </a:lnTo>
                    <a:lnTo>
                      <a:pt x="775" y="1222"/>
                    </a:lnTo>
                    <a:lnTo>
                      <a:pt x="826" y="1225"/>
                    </a:lnTo>
                    <a:lnTo>
                      <a:pt x="878" y="1222"/>
                    </a:lnTo>
                    <a:lnTo>
                      <a:pt x="926" y="1210"/>
                    </a:lnTo>
                    <a:lnTo>
                      <a:pt x="973" y="1190"/>
                    </a:lnTo>
                    <a:lnTo>
                      <a:pt x="1017" y="1164"/>
                    </a:lnTo>
                    <a:lnTo>
                      <a:pt x="1055" y="1133"/>
                    </a:lnTo>
                    <a:lnTo>
                      <a:pt x="1092" y="1097"/>
                    </a:lnTo>
                    <a:lnTo>
                      <a:pt x="1122" y="1055"/>
                    </a:lnTo>
                    <a:lnTo>
                      <a:pt x="1147" y="1010"/>
                    </a:lnTo>
                    <a:lnTo>
                      <a:pt x="1164" y="962"/>
                    </a:lnTo>
                    <a:lnTo>
                      <a:pt x="1175" y="911"/>
                    </a:lnTo>
                    <a:lnTo>
                      <a:pt x="1180" y="858"/>
                    </a:lnTo>
                    <a:lnTo>
                      <a:pt x="1175" y="806"/>
                    </a:lnTo>
                    <a:lnTo>
                      <a:pt x="1164" y="754"/>
                    </a:lnTo>
                    <a:lnTo>
                      <a:pt x="1147" y="706"/>
                    </a:lnTo>
                    <a:lnTo>
                      <a:pt x="1122" y="661"/>
                    </a:lnTo>
                    <a:lnTo>
                      <a:pt x="1092" y="620"/>
                    </a:lnTo>
                    <a:lnTo>
                      <a:pt x="1055" y="583"/>
                    </a:lnTo>
                    <a:lnTo>
                      <a:pt x="1017" y="551"/>
                    </a:lnTo>
                    <a:lnTo>
                      <a:pt x="973" y="526"/>
                    </a:lnTo>
                    <a:lnTo>
                      <a:pt x="926" y="507"/>
                    </a:lnTo>
                    <a:lnTo>
                      <a:pt x="878" y="495"/>
                    </a:lnTo>
                    <a:lnTo>
                      <a:pt x="826" y="491"/>
                    </a:lnTo>
                    <a:close/>
                    <a:moveTo>
                      <a:pt x="709" y="0"/>
                    </a:moveTo>
                    <a:lnTo>
                      <a:pt x="944" y="0"/>
                    </a:lnTo>
                    <a:lnTo>
                      <a:pt x="991" y="147"/>
                    </a:lnTo>
                    <a:lnTo>
                      <a:pt x="1044" y="166"/>
                    </a:lnTo>
                    <a:lnTo>
                      <a:pt x="1098" y="187"/>
                    </a:lnTo>
                    <a:lnTo>
                      <a:pt x="1150" y="213"/>
                    </a:lnTo>
                    <a:lnTo>
                      <a:pt x="1204" y="246"/>
                    </a:lnTo>
                    <a:lnTo>
                      <a:pt x="1322" y="147"/>
                    </a:lnTo>
                    <a:lnTo>
                      <a:pt x="1487" y="318"/>
                    </a:lnTo>
                    <a:lnTo>
                      <a:pt x="1416" y="465"/>
                    </a:lnTo>
                    <a:lnTo>
                      <a:pt x="1447" y="521"/>
                    </a:lnTo>
                    <a:lnTo>
                      <a:pt x="1472" y="576"/>
                    </a:lnTo>
                    <a:lnTo>
                      <a:pt x="1492" y="632"/>
                    </a:lnTo>
                    <a:lnTo>
                      <a:pt x="1511" y="687"/>
                    </a:lnTo>
                    <a:lnTo>
                      <a:pt x="1652" y="736"/>
                    </a:lnTo>
                    <a:lnTo>
                      <a:pt x="1652" y="980"/>
                    </a:lnTo>
                    <a:lnTo>
                      <a:pt x="1511" y="1029"/>
                    </a:lnTo>
                    <a:lnTo>
                      <a:pt x="1492" y="1085"/>
                    </a:lnTo>
                    <a:lnTo>
                      <a:pt x="1472" y="1140"/>
                    </a:lnTo>
                    <a:lnTo>
                      <a:pt x="1447" y="1196"/>
                    </a:lnTo>
                    <a:lnTo>
                      <a:pt x="1416" y="1250"/>
                    </a:lnTo>
                    <a:lnTo>
                      <a:pt x="1511" y="1372"/>
                    </a:lnTo>
                    <a:lnTo>
                      <a:pt x="1346" y="1544"/>
                    </a:lnTo>
                    <a:lnTo>
                      <a:pt x="1204" y="1471"/>
                    </a:lnTo>
                    <a:lnTo>
                      <a:pt x="1150" y="1504"/>
                    </a:lnTo>
                    <a:lnTo>
                      <a:pt x="1098" y="1528"/>
                    </a:lnTo>
                    <a:lnTo>
                      <a:pt x="1044" y="1550"/>
                    </a:lnTo>
                    <a:lnTo>
                      <a:pt x="991" y="1568"/>
                    </a:lnTo>
                    <a:lnTo>
                      <a:pt x="944" y="1717"/>
                    </a:lnTo>
                    <a:lnTo>
                      <a:pt x="709" y="1717"/>
                    </a:lnTo>
                    <a:lnTo>
                      <a:pt x="685" y="1593"/>
                    </a:lnTo>
                    <a:lnTo>
                      <a:pt x="631" y="1574"/>
                    </a:lnTo>
                    <a:lnTo>
                      <a:pt x="579" y="1553"/>
                    </a:lnTo>
                    <a:lnTo>
                      <a:pt x="526" y="1527"/>
                    </a:lnTo>
                    <a:lnTo>
                      <a:pt x="472" y="1494"/>
                    </a:lnTo>
                    <a:lnTo>
                      <a:pt x="331" y="1568"/>
                    </a:lnTo>
                    <a:lnTo>
                      <a:pt x="166" y="1398"/>
                    </a:lnTo>
                    <a:lnTo>
                      <a:pt x="237" y="1250"/>
                    </a:lnTo>
                    <a:lnTo>
                      <a:pt x="206" y="1196"/>
                    </a:lnTo>
                    <a:lnTo>
                      <a:pt x="181" y="1140"/>
                    </a:lnTo>
                    <a:lnTo>
                      <a:pt x="161" y="1085"/>
                    </a:lnTo>
                    <a:lnTo>
                      <a:pt x="142" y="1029"/>
                    </a:lnTo>
                    <a:lnTo>
                      <a:pt x="0" y="980"/>
                    </a:lnTo>
                    <a:lnTo>
                      <a:pt x="0" y="736"/>
                    </a:lnTo>
                    <a:lnTo>
                      <a:pt x="119" y="711"/>
                    </a:lnTo>
                    <a:lnTo>
                      <a:pt x="137" y="656"/>
                    </a:lnTo>
                    <a:lnTo>
                      <a:pt x="157" y="600"/>
                    </a:lnTo>
                    <a:lnTo>
                      <a:pt x="182" y="546"/>
                    </a:lnTo>
                    <a:lnTo>
                      <a:pt x="213" y="491"/>
                    </a:lnTo>
                    <a:lnTo>
                      <a:pt x="142" y="343"/>
                    </a:lnTo>
                    <a:lnTo>
                      <a:pt x="307" y="173"/>
                    </a:lnTo>
                    <a:lnTo>
                      <a:pt x="448" y="246"/>
                    </a:lnTo>
                    <a:lnTo>
                      <a:pt x="502" y="213"/>
                    </a:lnTo>
                    <a:lnTo>
                      <a:pt x="555" y="187"/>
                    </a:lnTo>
                    <a:lnTo>
                      <a:pt x="609" y="166"/>
                    </a:lnTo>
                    <a:lnTo>
                      <a:pt x="661" y="147"/>
                    </a:lnTo>
                    <a:lnTo>
                      <a:pt x="7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83" name="TextBox 82">
            <a:extLst>
              <a:ext uri="{FF2B5EF4-FFF2-40B4-BE49-F238E27FC236}">
                <a16:creationId xmlns:a16="http://schemas.microsoft.com/office/drawing/2014/main" id="{F7960CDD-51AD-4B54-B448-DF73D8954435}"/>
              </a:ext>
            </a:extLst>
          </p:cNvPr>
          <p:cNvSpPr txBox="1"/>
          <p:nvPr/>
        </p:nvSpPr>
        <p:spPr>
          <a:xfrm>
            <a:off x="261764" y="4167666"/>
            <a:ext cx="4524375" cy="369332"/>
          </a:xfrm>
          <a:prstGeom prst="rect">
            <a:avLst/>
          </a:prstGeom>
          <a:noFill/>
        </p:spPr>
        <p:txBody>
          <a:bodyPr wrap="square" rtlCol="0">
            <a:spAutoFit/>
          </a:bodyPr>
          <a:lstStyle/>
          <a:p>
            <a:r>
              <a:rPr lang="en-US" b="1" dirty="0"/>
              <a:t>Debugging Shortcuts in Browser</a:t>
            </a:r>
          </a:p>
        </p:txBody>
      </p:sp>
      <p:sp>
        <p:nvSpPr>
          <p:cNvPr id="84" name="TextBox 83">
            <a:extLst>
              <a:ext uri="{FF2B5EF4-FFF2-40B4-BE49-F238E27FC236}">
                <a16:creationId xmlns:a16="http://schemas.microsoft.com/office/drawing/2014/main" id="{2FC5921A-48AE-453E-BE86-49140EB8E40B}"/>
              </a:ext>
            </a:extLst>
          </p:cNvPr>
          <p:cNvSpPr txBox="1"/>
          <p:nvPr/>
        </p:nvSpPr>
        <p:spPr>
          <a:xfrm>
            <a:off x="261764" y="4665108"/>
            <a:ext cx="3381375" cy="1477328"/>
          </a:xfrm>
          <a:prstGeom prst="rect">
            <a:avLst/>
          </a:prstGeom>
          <a:noFill/>
        </p:spPr>
        <p:txBody>
          <a:bodyPr wrap="square" rtlCol="0">
            <a:spAutoFit/>
          </a:bodyPr>
          <a:lstStyle/>
          <a:p>
            <a:r>
              <a:rPr lang="en-US" dirty="0"/>
              <a:t>F10 – step over – F6</a:t>
            </a:r>
          </a:p>
          <a:p>
            <a:r>
              <a:rPr lang="en-US" dirty="0"/>
              <a:t>F11 – Step inside – F5</a:t>
            </a:r>
          </a:p>
          <a:p>
            <a:r>
              <a:rPr lang="en-US" dirty="0"/>
              <a:t>Shift + F11 – Step out – F7</a:t>
            </a:r>
          </a:p>
          <a:p>
            <a:r>
              <a:rPr lang="en-US" dirty="0"/>
              <a:t>F8 – continue till next BP – F8</a:t>
            </a:r>
          </a:p>
          <a:p>
            <a:r>
              <a:rPr lang="en-US" dirty="0"/>
              <a:t>F5 – Whole page refresh</a:t>
            </a:r>
          </a:p>
        </p:txBody>
      </p:sp>
      <p:sp>
        <p:nvSpPr>
          <p:cNvPr id="85" name="Freeform 51">
            <a:extLst>
              <a:ext uri="{FF2B5EF4-FFF2-40B4-BE49-F238E27FC236}">
                <a16:creationId xmlns:a16="http://schemas.microsoft.com/office/drawing/2014/main" id="{A7E88459-68EF-4089-8D57-7DFCC8BFF062}"/>
              </a:ext>
            </a:extLst>
          </p:cNvPr>
          <p:cNvSpPr>
            <a:spLocks noEditPoints="1"/>
          </p:cNvSpPr>
          <p:nvPr/>
        </p:nvSpPr>
        <p:spPr bwMode="auto">
          <a:xfrm>
            <a:off x="3694047" y="4150758"/>
            <a:ext cx="582678" cy="514350"/>
          </a:xfrm>
          <a:custGeom>
            <a:avLst/>
            <a:gdLst>
              <a:gd name="T0" fmla="*/ 1773 w 4020"/>
              <a:gd name="T1" fmla="*/ 2341 h 3421"/>
              <a:gd name="T2" fmla="*/ 1738 w 4020"/>
              <a:gd name="T3" fmla="*/ 2538 h 3421"/>
              <a:gd name="T4" fmla="*/ 1890 w 4020"/>
              <a:gd name="T5" fmla="*/ 2665 h 3421"/>
              <a:gd name="T6" fmla="*/ 2078 w 4020"/>
              <a:gd name="T7" fmla="*/ 2596 h 3421"/>
              <a:gd name="T8" fmla="*/ 2112 w 4020"/>
              <a:gd name="T9" fmla="*/ 2400 h 3421"/>
              <a:gd name="T10" fmla="*/ 1960 w 4020"/>
              <a:gd name="T11" fmla="*/ 2272 h 3421"/>
              <a:gd name="T12" fmla="*/ 2397 w 4020"/>
              <a:gd name="T13" fmla="*/ 1751 h 3421"/>
              <a:gd name="T14" fmla="*/ 2321 w 4020"/>
              <a:gd name="T15" fmla="*/ 1962 h 3421"/>
              <a:gd name="T16" fmla="*/ 2463 w 4020"/>
              <a:gd name="T17" fmla="*/ 2130 h 3421"/>
              <a:gd name="T18" fmla="*/ 2684 w 4020"/>
              <a:gd name="T19" fmla="*/ 2092 h 3421"/>
              <a:gd name="T20" fmla="*/ 2760 w 4020"/>
              <a:gd name="T21" fmla="*/ 1882 h 3421"/>
              <a:gd name="T22" fmla="*/ 2618 w 4020"/>
              <a:gd name="T23" fmla="*/ 1713 h 3421"/>
              <a:gd name="T24" fmla="*/ 1626 w 4020"/>
              <a:gd name="T25" fmla="*/ 1296 h 3421"/>
              <a:gd name="T26" fmla="*/ 1527 w 4020"/>
              <a:gd name="T27" fmla="*/ 1468 h 3421"/>
              <a:gd name="T28" fmla="*/ 1626 w 4020"/>
              <a:gd name="T29" fmla="*/ 1641 h 3421"/>
              <a:gd name="T30" fmla="*/ 1826 w 4020"/>
              <a:gd name="T31" fmla="*/ 1641 h 3421"/>
              <a:gd name="T32" fmla="*/ 1925 w 4020"/>
              <a:gd name="T33" fmla="*/ 1468 h 3421"/>
              <a:gd name="T34" fmla="*/ 1826 w 4020"/>
              <a:gd name="T35" fmla="*/ 1296 h 3421"/>
              <a:gd name="T36" fmla="*/ 1561 w 4020"/>
              <a:gd name="T37" fmla="*/ 13 h 3421"/>
              <a:gd name="T38" fmla="*/ 1876 w 4020"/>
              <a:gd name="T39" fmla="*/ 476 h 3421"/>
              <a:gd name="T40" fmla="*/ 2380 w 4020"/>
              <a:gd name="T41" fmla="*/ 93 h 3421"/>
              <a:gd name="T42" fmla="*/ 2514 w 4020"/>
              <a:gd name="T43" fmla="*/ 0 h 3421"/>
              <a:gd name="T44" fmla="*/ 3213 w 4020"/>
              <a:gd name="T45" fmla="*/ 266 h 3421"/>
              <a:gd name="T46" fmla="*/ 3220 w 4020"/>
              <a:gd name="T47" fmla="*/ 437 h 3421"/>
              <a:gd name="T48" fmla="*/ 3068 w 4020"/>
              <a:gd name="T49" fmla="*/ 509 h 3421"/>
              <a:gd name="T50" fmla="*/ 2723 w 4020"/>
              <a:gd name="T51" fmla="*/ 745 h 3421"/>
              <a:gd name="T52" fmla="*/ 3271 w 4020"/>
              <a:gd name="T53" fmla="*/ 915 h 3421"/>
              <a:gd name="T54" fmla="*/ 3970 w 4020"/>
              <a:gd name="T55" fmla="*/ 1460 h 3421"/>
              <a:gd name="T56" fmla="*/ 4012 w 4020"/>
              <a:gd name="T57" fmla="*/ 1624 h 3421"/>
              <a:gd name="T58" fmla="*/ 3891 w 4020"/>
              <a:gd name="T59" fmla="*/ 1727 h 3421"/>
              <a:gd name="T60" fmla="*/ 3268 w 4020"/>
              <a:gd name="T61" fmla="*/ 1245 h 3421"/>
              <a:gd name="T62" fmla="*/ 3227 w 4020"/>
              <a:gd name="T63" fmla="*/ 1831 h 3421"/>
              <a:gd name="T64" fmla="*/ 3244 w 4020"/>
              <a:gd name="T65" fmla="*/ 2271 h 3421"/>
              <a:gd name="T66" fmla="*/ 3403 w 4020"/>
              <a:gd name="T67" fmla="*/ 2299 h 3421"/>
              <a:gd name="T68" fmla="*/ 4019 w 4020"/>
              <a:gd name="T69" fmla="*/ 2943 h 3421"/>
              <a:gd name="T70" fmla="*/ 3917 w 4020"/>
              <a:gd name="T71" fmla="*/ 3068 h 3421"/>
              <a:gd name="T72" fmla="*/ 3764 w 4020"/>
              <a:gd name="T73" fmla="*/ 3037 h 3421"/>
              <a:gd name="T74" fmla="*/ 2867 w 4020"/>
              <a:gd name="T75" fmla="*/ 2994 h 3421"/>
              <a:gd name="T76" fmla="*/ 2442 w 4020"/>
              <a:gd name="T77" fmla="*/ 3326 h 3421"/>
              <a:gd name="T78" fmla="*/ 1920 w 4020"/>
              <a:gd name="T79" fmla="*/ 3416 h 3421"/>
              <a:gd name="T80" fmla="*/ 1424 w 4020"/>
              <a:gd name="T81" fmla="*/ 3239 h 3421"/>
              <a:gd name="T82" fmla="*/ 1041 w 4020"/>
              <a:gd name="T83" fmla="*/ 2840 h 3421"/>
              <a:gd name="T84" fmla="*/ 208 w 4020"/>
              <a:gd name="T85" fmla="*/ 3066 h 3421"/>
              <a:gd name="T86" fmla="*/ 59 w 4020"/>
              <a:gd name="T87" fmla="*/ 3043 h 3421"/>
              <a:gd name="T88" fmla="*/ 5 w 4020"/>
              <a:gd name="T89" fmla="*/ 2884 h 3421"/>
              <a:gd name="T90" fmla="*/ 666 w 4020"/>
              <a:gd name="T91" fmla="*/ 2270 h 3421"/>
              <a:gd name="T92" fmla="*/ 810 w 4020"/>
              <a:gd name="T93" fmla="*/ 2205 h 3421"/>
              <a:gd name="T94" fmla="*/ 821 w 4020"/>
              <a:gd name="T95" fmla="*/ 1612 h 3421"/>
              <a:gd name="T96" fmla="*/ 233 w 4020"/>
              <a:gd name="T97" fmla="*/ 1706 h 3421"/>
              <a:gd name="T98" fmla="*/ 81 w 4020"/>
              <a:gd name="T99" fmla="*/ 1709 h 3421"/>
              <a:gd name="T100" fmla="*/ 0 w 4020"/>
              <a:gd name="T101" fmla="*/ 1566 h 3421"/>
              <a:gd name="T102" fmla="*/ 642 w 4020"/>
              <a:gd name="T103" fmla="*/ 935 h 3421"/>
              <a:gd name="T104" fmla="*/ 1051 w 4020"/>
              <a:gd name="T105" fmla="*/ 1032 h 3421"/>
              <a:gd name="T106" fmla="*/ 1443 w 4020"/>
              <a:gd name="T107" fmla="*/ 637 h 3421"/>
              <a:gd name="T108" fmla="*/ 893 w 4020"/>
              <a:gd name="T109" fmla="*/ 506 h 3421"/>
              <a:gd name="T110" fmla="*/ 780 w 4020"/>
              <a:gd name="T111" fmla="*/ 378 h 3421"/>
              <a:gd name="T112" fmla="*/ 852 w 4020"/>
              <a:gd name="T113" fmla="*/ 225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20" h="3421">
                <a:moveTo>
                  <a:pt x="1925" y="2270"/>
                </a:moveTo>
                <a:lnTo>
                  <a:pt x="1890" y="2272"/>
                </a:lnTo>
                <a:lnTo>
                  <a:pt x="1855" y="2282"/>
                </a:lnTo>
                <a:lnTo>
                  <a:pt x="1825" y="2297"/>
                </a:lnTo>
                <a:lnTo>
                  <a:pt x="1797" y="2316"/>
                </a:lnTo>
                <a:lnTo>
                  <a:pt x="1773" y="2341"/>
                </a:lnTo>
                <a:lnTo>
                  <a:pt x="1753" y="2368"/>
                </a:lnTo>
                <a:lnTo>
                  <a:pt x="1738" y="2400"/>
                </a:lnTo>
                <a:lnTo>
                  <a:pt x="1729" y="2433"/>
                </a:lnTo>
                <a:lnTo>
                  <a:pt x="1726" y="2468"/>
                </a:lnTo>
                <a:lnTo>
                  <a:pt x="1729" y="2505"/>
                </a:lnTo>
                <a:lnTo>
                  <a:pt x="1738" y="2538"/>
                </a:lnTo>
                <a:lnTo>
                  <a:pt x="1753" y="2570"/>
                </a:lnTo>
                <a:lnTo>
                  <a:pt x="1773" y="2596"/>
                </a:lnTo>
                <a:lnTo>
                  <a:pt x="1797" y="2621"/>
                </a:lnTo>
                <a:lnTo>
                  <a:pt x="1825" y="2641"/>
                </a:lnTo>
                <a:lnTo>
                  <a:pt x="1855" y="2655"/>
                </a:lnTo>
                <a:lnTo>
                  <a:pt x="1890" y="2665"/>
                </a:lnTo>
                <a:lnTo>
                  <a:pt x="1925" y="2667"/>
                </a:lnTo>
                <a:lnTo>
                  <a:pt x="1960" y="2665"/>
                </a:lnTo>
                <a:lnTo>
                  <a:pt x="1995" y="2655"/>
                </a:lnTo>
                <a:lnTo>
                  <a:pt x="2025" y="2641"/>
                </a:lnTo>
                <a:lnTo>
                  <a:pt x="2053" y="2621"/>
                </a:lnTo>
                <a:lnTo>
                  <a:pt x="2078" y="2596"/>
                </a:lnTo>
                <a:lnTo>
                  <a:pt x="2097" y="2570"/>
                </a:lnTo>
                <a:lnTo>
                  <a:pt x="2112" y="2538"/>
                </a:lnTo>
                <a:lnTo>
                  <a:pt x="2122" y="2505"/>
                </a:lnTo>
                <a:lnTo>
                  <a:pt x="2124" y="2468"/>
                </a:lnTo>
                <a:lnTo>
                  <a:pt x="2122" y="2433"/>
                </a:lnTo>
                <a:lnTo>
                  <a:pt x="2112" y="2400"/>
                </a:lnTo>
                <a:lnTo>
                  <a:pt x="2097" y="2368"/>
                </a:lnTo>
                <a:lnTo>
                  <a:pt x="2078" y="2341"/>
                </a:lnTo>
                <a:lnTo>
                  <a:pt x="2053" y="2316"/>
                </a:lnTo>
                <a:lnTo>
                  <a:pt x="2025" y="2297"/>
                </a:lnTo>
                <a:lnTo>
                  <a:pt x="1995" y="2282"/>
                </a:lnTo>
                <a:lnTo>
                  <a:pt x="1960" y="2272"/>
                </a:lnTo>
                <a:lnTo>
                  <a:pt x="1925" y="2270"/>
                </a:lnTo>
                <a:close/>
                <a:moveTo>
                  <a:pt x="2540" y="1698"/>
                </a:moveTo>
                <a:lnTo>
                  <a:pt x="2501" y="1702"/>
                </a:lnTo>
                <a:lnTo>
                  <a:pt x="2463" y="1713"/>
                </a:lnTo>
                <a:lnTo>
                  <a:pt x="2427" y="1729"/>
                </a:lnTo>
                <a:lnTo>
                  <a:pt x="2397" y="1751"/>
                </a:lnTo>
                <a:lnTo>
                  <a:pt x="2370" y="1778"/>
                </a:lnTo>
                <a:lnTo>
                  <a:pt x="2348" y="1809"/>
                </a:lnTo>
                <a:lnTo>
                  <a:pt x="2331" y="1844"/>
                </a:lnTo>
                <a:lnTo>
                  <a:pt x="2321" y="1882"/>
                </a:lnTo>
                <a:lnTo>
                  <a:pt x="2317" y="1921"/>
                </a:lnTo>
                <a:lnTo>
                  <a:pt x="2321" y="1962"/>
                </a:lnTo>
                <a:lnTo>
                  <a:pt x="2331" y="1999"/>
                </a:lnTo>
                <a:lnTo>
                  <a:pt x="2348" y="2034"/>
                </a:lnTo>
                <a:lnTo>
                  <a:pt x="2370" y="2066"/>
                </a:lnTo>
                <a:lnTo>
                  <a:pt x="2397" y="2092"/>
                </a:lnTo>
                <a:lnTo>
                  <a:pt x="2427" y="2114"/>
                </a:lnTo>
                <a:lnTo>
                  <a:pt x="2463" y="2130"/>
                </a:lnTo>
                <a:lnTo>
                  <a:pt x="2501" y="2141"/>
                </a:lnTo>
                <a:lnTo>
                  <a:pt x="2540" y="2145"/>
                </a:lnTo>
                <a:lnTo>
                  <a:pt x="2580" y="2141"/>
                </a:lnTo>
                <a:lnTo>
                  <a:pt x="2618" y="2130"/>
                </a:lnTo>
                <a:lnTo>
                  <a:pt x="2652" y="2114"/>
                </a:lnTo>
                <a:lnTo>
                  <a:pt x="2684" y="2092"/>
                </a:lnTo>
                <a:lnTo>
                  <a:pt x="2711" y="2066"/>
                </a:lnTo>
                <a:lnTo>
                  <a:pt x="2733" y="2034"/>
                </a:lnTo>
                <a:lnTo>
                  <a:pt x="2749" y="1999"/>
                </a:lnTo>
                <a:lnTo>
                  <a:pt x="2760" y="1962"/>
                </a:lnTo>
                <a:lnTo>
                  <a:pt x="2763" y="1921"/>
                </a:lnTo>
                <a:lnTo>
                  <a:pt x="2760" y="1882"/>
                </a:lnTo>
                <a:lnTo>
                  <a:pt x="2749" y="1844"/>
                </a:lnTo>
                <a:lnTo>
                  <a:pt x="2733" y="1809"/>
                </a:lnTo>
                <a:lnTo>
                  <a:pt x="2711" y="1778"/>
                </a:lnTo>
                <a:lnTo>
                  <a:pt x="2684" y="1751"/>
                </a:lnTo>
                <a:lnTo>
                  <a:pt x="2652" y="1729"/>
                </a:lnTo>
                <a:lnTo>
                  <a:pt x="2618" y="1713"/>
                </a:lnTo>
                <a:lnTo>
                  <a:pt x="2580" y="1702"/>
                </a:lnTo>
                <a:lnTo>
                  <a:pt x="2540" y="1698"/>
                </a:lnTo>
                <a:close/>
                <a:moveTo>
                  <a:pt x="1726" y="1269"/>
                </a:moveTo>
                <a:lnTo>
                  <a:pt x="1690" y="1273"/>
                </a:lnTo>
                <a:lnTo>
                  <a:pt x="1656" y="1281"/>
                </a:lnTo>
                <a:lnTo>
                  <a:pt x="1626" y="1296"/>
                </a:lnTo>
                <a:lnTo>
                  <a:pt x="1597" y="1316"/>
                </a:lnTo>
                <a:lnTo>
                  <a:pt x="1574" y="1340"/>
                </a:lnTo>
                <a:lnTo>
                  <a:pt x="1553" y="1368"/>
                </a:lnTo>
                <a:lnTo>
                  <a:pt x="1539" y="1399"/>
                </a:lnTo>
                <a:lnTo>
                  <a:pt x="1530" y="1433"/>
                </a:lnTo>
                <a:lnTo>
                  <a:pt x="1527" y="1468"/>
                </a:lnTo>
                <a:lnTo>
                  <a:pt x="1530" y="1504"/>
                </a:lnTo>
                <a:lnTo>
                  <a:pt x="1539" y="1538"/>
                </a:lnTo>
                <a:lnTo>
                  <a:pt x="1553" y="1569"/>
                </a:lnTo>
                <a:lnTo>
                  <a:pt x="1574" y="1597"/>
                </a:lnTo>
                <a:lnTo>
                  <a:pt x="1597" y="1621"/>
                </a:lnTo>
                <a:lnTo>
                  <a:pt x="1626" y="1641"/>
                </a:lnTo>
                <a:lnTo>
                  <a:pt x="1656" y="1656"/>
                </a:lnTo>
                <a:lnTo>
                  <a:pt x="1690" y="1664"/>
                </a:lnTo>
                <a:lnTo>
                  <a:pt x="1726" y="1668"/>
                </a:lnTo>
                <a:lnTo>
                  <a:pt x="1761" y="1664"/>
                </a:lnTo>
                <a:lnTo>
                  <a:pt x="1795" y="1656"/>
                </a:lnTo>
                <a:lnTo>
                  <a:pt x="1826" y="1641"/>
                </a:lnTo>
                <a:lnTo>
                  <a:pt x="1854" y="1621"/>
                </a:lnTo>
                <a:lnTo>
                  <a:pt x="1879" y="1597"/>
                </a:lnTo>
                <a:lnTo>
                  <a:pt x="1898" y="1569"/>
                </a:lnTo>
                <a:lnTo>
                  <a:pt x="1913" y="1538"/>
                </a:lnTo>
                <a:lnTo>
                  <a:pt x="1923" y="1504"/>
                </a:lnTo>
                <a:lnTo>
                  <a:pt x="1925" y="1468"/>
                </a:lnTo>
                <a:lnTo>
                  <a:pt x="1923" y="1433"/>
                </a:lnTo>
                <a:lnTo>
                  <a:pt x="1913" y="1399"/>
                </a:lnTo>
                <a:lnTo>
                  <a:pt x="1898" y="1368"/>
                </a:lnTo>
                <a:lnTo>
                  <a:pt x="1879" y="1340"/>
                </a:lnTo>
                <a:lnTo>
                  <a:pt x="1854" y="1316"/>
                </a:lnTo>
                <a:lnTo>
                  <a:pt x="1826" y="1296"/>
                </a:lnTo>
                <a:lnTo>
                  <a:pt x="1795" y="1281"/>
                </a:lnTo>
                <a:lnTo>
                  <a:pt x="1761" y="1273"/>
                </a:lnTo>
                <a:lnTo>
                  <a:pt x="1726" y="1269"/>
                </a:lnTo>
                <a:close/>
                <a:moveTo>
                  <a:pt x="1506" y="0"/>
                </a:moveTo>
                <a:lnTo>
                  <a:pt x="1534" y="4"/>
                </a:lnTo>
                <a:lnTo>
                  <a:pt x="1561" y="13"/>
                </a:lnTo>
                <a:lnTo>
                  <a:pt x="1586" y="26"/>
                </a:lnTo>
                <a:lnTo>
                  <a:pt x="1608" y="44"/>
                </a:lnTo>
                <a:lnTo>
                  <a:pt x="1627" y="66"/>
                </a:lnTo>
                <a:lnTo>
                  <a:pt x="1641" y="93"/>
                </a:lnTo>
                <a:lnTo>
                  <a:pt x="1811" y="486"/>
                </a:lnTo>
                <a:lnTo>
                  <a:pt x="1876" y="476"/>
                </a:lnTo>
                <a:lnTo>
                  <a:pt x="1943" y="469"/>
                </a:lnTo>
                <a:lnTo>
                  <a:pt x="2011" y="466"/>
                </a:lnTo>
                <a:lnTo>
                  <a:pt x="2078" y="469"/>
                </a:lnTo>
                <a:lnTo>
                  <a:pt x="2144" y="476"/>
                </a:lnTo>
                <a:lnTo>
                  <a:pt x="2210" y="486"/>
                </a:lnTo>
                <a:lnTo>
                  <a:pt x="2380" y="93"/>
                </a:lnTo>
                <a:lnTo>
                  <a:pt x="2394" y="66"/>
                </a:lnTo>
                <a:lnTo>
                  <a:pt x="2413" y="44"/>
                </a:lnTo>
                <a:lnTo>
                  <a:pt x="2435" y="26"/>
                </a:lnTo>
                <a:lnTo>
                  <a:pt x="2459" y="13"/>
                </a:lnTo>
                <a:lnTo>
                  <a:pt x="2486" y="4"/>
                </a:lnTo>
                <a:lnTo>
                  <a:pt x="2514" y="0"/>
                </a:lnTo>
                <a:lnTo>
                  <a:pt x="2543" y="2"/>
                </a:lnTo>
                <a:lnTo>
                  <a:pt x="2571" y="9"/>
                </a:lnTo>
                <a:lnTo>
                  <a:pt x="3141" y="212"/>
                </a:lnTo>
                <a:lnTo>
                  <a:pt x="3169" y="225"/>
                </a:lnTo>
                <a:lnTo>
                  <a:pt x="3192" y="244"/>
                </a:lnTo>
                <a:lnTo>
                  <a:pt x="3213" y="266"/>
                </a:lnTo>
                <a:lnTo>
                  <a:pt x="3228" y="292"/>
                </a:lnTo>
                <a:lnTo>
                  <a:pt x="3238" y="318"/>
                </a:lnTo>
                <a:lnTo>
                  <a:pt x="3242" y="348"/>
                </a:lnTo>
                <a:lnTo>
                  <a:pt x="3241" y="378"/>
                </a:lnTo>
                <a:lnTo>
                  <a:pt x="3234" y="409"/>
                </a:lnTo>
                <a:lnTo>
                  <a:pt x="3220" y="437"/>
                </a:lnTo>
                <a:lnTo>
                  <a:pt x="3202" y="462"/>
                </a:lnTo>
                <a:lnTo>
                  <a:pt x="3180" y="481"/>
                </a:lnTo>
                <a:lnTo>
                  <a:pt x="3154" y="496"/>
                </a:lnTo>
                <a:lnTo>
                  <a:pt x="3126" y="506"/>
                </a:lnTo>
                <a:lnTo>
                  <a:pt x="3097" y="511"/>
                </a:lnTo>
                <a:lnTo>
                  <a:pt x="3068" y="509"/>
                </a:lnTo>
                <a:lnTo>
                  <a:pt x="3037" y="502"/>
                </a:lnTo>
                <a:lnTo>
                  <a:pt x="2604" y="348"/>
                </a:lnTo>
                <a:lnTo>
                  <a:pt x="2499" y="590"/>
                </a:lnTo>
                <a:lnTo>
                  <a:pt x="2578" y="637"/>
                </a:lnTo>
                <a:lnTo>
                  <a:pt x="2652" y="688"/>
                </a:lnTo>
                <a:lnTo>
                  <a:pt x="2723" y="745"/>
                </a:lnTo>
                <a:lnTo>
                  <a:pt x="2791" y="809"/>
                </a:lnTo>
                <a:lnTo>
                  <a:pt x="2855" y="879"/>
                </a:lnTo>
                <a:lnTo>
                  <a:pt x="2915" y="952"/>
                </a:lnTo>
                <a:lnTo>
                  <a:pt x="2970" y="1032"/>
                </a:lnTo>
                <a:lnTo>
                  <a:pt x="3244" y="924"/>
                </a:lnTo>
                <a:lnTo>
                  <a:pt x="3271" y="915"/>
                </a:lnTo>
                <a:lnTo>
                  <a:pt x="3299" y="913"/>
                </a:lnTo>
                <a:lnTo>
                  <a:pt x="3327" y="915"/>
                </a:lnTo>
                <a:lnTo>
                  <a:pt x="3354" y="923"/>
                </a:lnTo>
                <a:lnTo>
                  <a:pt x="3379" y="935"/>
                </a:lnTo>
                <a:lnTo>
                  <a:pt x="3403" y="952"/>
                </a:lnTo>
                <a:lnTo>
                  <a:pt x="3970" y="1460"/>
                </a:lnTo>
                <a:lnTo>
                  <a:pt x="3990" y="1483"/>
                </a:lnTo>
                <a:lnTo>
                  <a:pt x="4006" y="1509"/>
                </a:lnTo>
                <a:lnTo>
                  <a:pt x="4016" y="1537"/>
                </a:lnTo>
                <a:lnTo>
                  <a:pt x="4020" y="1566"/>
                </a:lnTo>
                <a:lnTo>
                  <a:pt x="4019" y="1596"/>
                </a:lnTo>
                <a:lnTo>
                  <a:pt x="4012" y="1624"/>
                </a:lnTo>
                <a:lnTo>
                  <a:pt x="4000" y="1652"/>
                </a:lnTo>
                <a:lnTo>
                  <a:pt x="3982" y="1678"/>
                </a:lnTo>
                <a:lnTo>
                  <a:pt x="3962" y="1696"/>
                </a:lnTo>
                <a:lnTo>
                  <a:pt x="3940" y="1709"/>
                </a:lnTo>
                <a:lnTo>
                  <a:pt x="3917" y="1721"/>
                </a:lnTo>
                <a:lnTo>
                  <a:pt x="3891" y="1727"/>
                </a:lnTo>
                <a:lnTo>
                  <a:pt x="3867" y="1728"/>
                </a:lnTo>
                <a:lnTo>
                  <a:pt x="3840" y="1725"/>
                </a:lnTo>
                <a:lnTo>
                  <a:pt x="3813" y="1718"/>
                </a:lnTo>
                <a:lnTo>
                  <a:pt x="3788" y="1706"/>
                </a:lnTo>
                <a:lnTo>
                  <a:pt x="3764" y="1689"/>
                </a:lnTo>
                <a:lnTo>
                  <a:pt x="3268" y="1245"/>
                </a:lnTo>
                <a:lnTo>
                  <a:pt x="3110" y="1307"/>
                </a:lnTo>
                <a:lnTo>
                  <a:pt x="3146" y="1405"/>
                </a:lnTo>
                <a:lnTo>
                  <a:pt x="3175" y="1506"/>
                </a:lnTo>
                <a:lnTo>
                  <a:pt x="3198" y="1612"/>
                </a:lnTo>
                <a:lnTo>
                  <a:pt x="3216" y="1721"/>
                </a:lnTo>
                <a:lnTo>
                  <a:pt x="3227" y="1831"/>
                </a:lnTo>
                <a:lnTo>
                  <a:pt x="3230" y="1943"/>
                </a:lnTo>
                <a:lnTo>
                  <a:pt x="3228" y="2032"/>
                </a:lnTo>
                <a:lnTo>
                  <a:pt x="3222" y="2119"/>
                </a:lnTo>
                <a:lnTo>
                  <a:pt x="3211" y="2205"/>
                </a:lnTo>
                <a:lnTo>
                  <a:pt x="3196" y="2289"/>
                </a:lnTo>
                <a:lnTo>
                  <a:pt x="3244" y="2271"/>
                </a:lnTo>
                <a:lnTo>
                  <a:pt x="3271" y="2262"/>
                </a:lnTo>
                <a:lnTo>
                  <a:pt x="3299" y="2260"/>
                </a:lnTo>
                <a:lnTo>
                  <a:pt x="3327" y="2262"/>
                </a:lnTo>
                <a:lnTo>
                  <a:pt x="3354" y="2270"/>
                </a:lnTo>
                <a:lnTo>
                  <a:pt x="3379" y="2282"/>
                </a:lnTo>
                <a:lnTo>
                  <a:pt x="3403" y="2299"/>
                </a:lnTo>
                <a:lnTo>
                  <a:pt x="3970" y="2807"/>
                </a:lnTo>
                <a:lnTo>
                  <a:pt x="3990" y="2830"/>
                </a:lnTo>
                <a:lnTo>
                  <a:pt x="4006" y="2856"/>
                </a:lnTo>
                <a:lnTo>
                  <a:pt x="4016" y="2884"/>
                </a:lnTo>
                <a:lnTo>
                  <a:pt x="4020" y="2913"/>
                </a:lnTo>
                <a:lnTo>
                  <a:pt x="4019" y="2943"/>
                </a:lnTo>
                <a:lnTo>
                  <a:pt x="4012" y="2972"/>
                </a:lnTo>
                <a:lnTo>
                  <a:pt x="4000" y="2999"/>
                </a:lnTo>
                <a:lnTo>
                  <a:pt x="3982" y="3025"/>
                </a:lnTo>
                <a:lnTo>
                  <a:pt x="3962" y="3043"/>
                </a:lnTo>
                <a:lnTo>
                  <a:pt x="3940" y="3058"/>
                </a:lnTo>
                <a:lnTo>
                  <a:pt x="3917" y="3068"/>
                </a:lnTo>
                <a:lnTo>
                  <a:pt x="3891" y="3074"/>
                </a:lnTo>
                <a:lnTo>
                  <a:pt x="3867" y="3076"/>
                </a:lnTo>
                <a:lnTo>
                  <a:pt x="3840" y="3074"/>
                </a:lnTo>
                <a:lnTo>
                  <a:pt x="3813" y="3066"/>
                </a:lnTo>
                <a:lnTo>
                  <a:pt x="3788" y="3054"/>
                </a:lnTo>
                <a:lnTo>
                  <a:pt x="3764" y="3037"/>
                </a:lnTo>
                <a:lnTo>
                  <a:pt x="3268" y="2592"/>
                </a:lnTo>
                <a:lnTo>
                  <a:pt x="3073" y="2669"/>
                </a:lnTo>
                <a:lnTo>
                  <a:pt x="3029" y="2757"/>
                </a:lnTo>
                <a:lnTo>
                  <a:pt x="2980" y="2840"/>
                </a:lnTo>
                <a:lnTo>
                  <a:pt x="2926" y="2919"/>
                </a:lnTo>
                <a:lnTo>
                  <a:pt x="2867" y="2994"/>
                </a:lnTo>
                <a:lnTo>
                  <a:pt x="2806" y="3064"/>
                </a:lnTo>
                <a:lnTo>
                  <a:pt x="2740" y="3127"/>
                </a:lnTo>
                <a:lnTo>
                  <a:pt x="2670" y="3186"/>
                </a:lnTo>
                <a:lnTo>
                  <a:pt x="2597" y="3239"/>
                </a:lnTo>
                <a:lnTo>
                  <a:pt x="2521" y="3285"/>
                </a:lnTo>
                <a:lnTo>
                  <a:pt x="2442" y="3326"/>
                </a:lnTo>
                <a:lnTo>
                  <a:pt x="2360" y="3359"/>
                </a:lnTo>
                <a:lnTo>
                  <a:pt x="2276" y="3386"/>
                </a:lnTo>
                <a:lnTo>
                  <a:pt x="2189" y="3405"/>
                </a:lnTo>
                <a:lnTo>
                  <a:pt x="2101" y="3416"/>
                </a:lnTo>
                <a:lnTo>
                  <a:pt x="2011" y="3421"/>
                </a:lnTo>
                <a:lnTo>
                  <a:pt x="1920" y="3416"/>
                </a:lnTo>
                <a:lnTo>
                  <a:pt x="1831" y="3405"/>
                </a:lnTo>
                <a:lnTo>
                  <a:pt x="1745" y="3386"/>
                </a:lnTo>
                <a:lnTo>
                  <a:pt x="1661" y="3359"/>
                </a:lnTo>
                <a:lnTo>
                  <a:pt x="1579" y="3326"/>
                </a:lnTo>
                <a:lnTo>
                  <a:pt x="1500" y="3285"/>
                </a:lnTo>
                <a:lnTo>
                  <a:pt x="1424" y="3239"/>
                </a:lnTo>
                <a:lnTo>
                  <a:pt x="1351" y="3186"/>
                </a:lnTo>
                <a:lnTo>
                  <a:pt x="1281" y="3127"/>
                </a:lnTo>
                <a:lnTo>
                  <a:pt x="1215" y="3064"/>
                </a:lnTo>
                <a:lnTo>
                  <a:pt x="1153" y="2994"/>
                </a:lnTo>
                <a:lnTo>
                  <a:pt x="1095" y="2919"/>
                </a:lnTo>
                <a:lnTo>
                  <a:pt x="1041" y="2840"/>
                </a:lnTo>
                <a:lnTo>
                  <a:pt x="992" y="2757"/>
                </a:lnTo>
                <a:lnTo>
                  <a:pt x="947" y="2669"/>
                </a:lnTo>
                <a:lnTo>
                  <a:pt x="753" y="2592"/>
                </a:lnTo>
                <a:lnTo>
                  <a:pt x="257" y="3037"/>
                </a:lnTo>
                <a:lnTo>
                  <a:pt x="233" y="3054"/>
                </a:lnTo>
                <a:lnTo>
                  <a:pt x="208" y="3066"/>
                </a:lnTo>
                <a:lnTo>
                  <a:pt x="181" y="3074"/>
                </a:lnTo>
                <a:lnTo>
                  <a:pt x="154" y="3076"/>
                </a:lnTo>
                <a:lnTo>
                  <a:pt x="128" y="3074"/>
                </a:lnTo>
                <a:lnTo>
                  <a:pt x="104" y="3068"/>
                </a:lnTo>
                <a:lnTo>
                  <a:pt x="81" y="3058"/>
                </a:lnTo>
                <a:lnTo>
                  <a:pt x="59" y="3043"/>
                </a:lnTo>
                <a:lnTo>
                  <a:pt x="39" y="3025"/>
                </a:lnTo>
                <a:lnTo>
                  <a:pt x="21" y="2999"/>
                </a:lnTo>
                <a:lnTo>
                  <a:pt x="9" y="2972"/>
                </a:lnTo>
                <a:lnTo>
                  <a:pt x="1" y="2943"/>
                </a:lnTo>
                <a:lnTo>
                  <a:pt x="0" y="2913"/>
                </a:lnTo>
                <a:lnTo>
                  <a:pt x="5" y="2884"/>
                </a:lnTo>
                <a:lnTo>
                  <a:pt x="15" y="2856"/>
                </a:lnTo>
                <a:lnTo>
                  <a:pt x="31" y="2830"/>
                </a:lnTo>
                <a:lnTo>
                  <a:pt x="51" y="2807"/>
                </a:lnTo>
                <a:lnTo>
                  <a:pt x="618" y="2299"/>
                </a:lnTo>
                <a:lnTo>
                  <a:pt x="642" y="2282"/>
                </a:lnTo>
                <a:lnTo>
                  <a:pt x="666" y="2270"/>
                </a:lnTo>
                <a:lnTo>
                  <a:pt x="693" y="2262"/>
                </a:lnTo>
                <a:lnTo>
                  <a:pt x="721" y="2260"/>
                </a:lnTo>
                <a:lnTo>
                  <a:pt x="749" y="2262"/>
                </a:lnTo>
                <a:lnTo>
                  <a:pt x="777" y="2271"/>
                </a:lnTo>
                <a:lnTo>
                  <a:pt x="825" y="2289"/>
                </a:lnTo>
                <a:lnTo>
                  <a:pt x="810" y="2205"/>
                </a:lnTo>
                <a:lnTo>
                  <a:pt x="799" y="2119"/>
                </a:lnTo>
                <a:lnTo>
                  <a:pt x="793" y="2032"/>
                </a:lnTo>
                <a:lnTo>
                  <a:pt x="791" y="1943"/>
                </a:lnTo>
                <a:lnTo>
                  <a:pt x="794" y="1831"/>
                </a:lnTo>
                <a:lnTo>
                  <a:pt x="804" y="1721"/>
                </a:lnTo>
                <a:lnTo>
                  <a:pt x="821" y="1612"/>
                </a:lnTo>
                <a:lnTo>
                  <a:pt x="845" y="1506"/>
                </a:lnTo>
                <a:lnTo>
                  <a:pt x="874" y="1405"/>
                </a:lnTo>
                <a:lnTo>
                  <a:pt x="909" y="1307"/>
                </a:lnTo>
                <a:lnTo>
                  <a:pt x="753" y="1245"/>
                </a:lnTo>
                <a:lnTo>
                  <a:pt x="257" y="1689"/>
                </a:lnTo>
                <a:lnTo>
                  <a:pt x="233" y="1706"/>
                </a:lnTo>
                <a:lnTo>
                  <a:pt x="208" y="1718"/>
                </a:lnTo>
                <a:lnTo>
                  <a:pt x="181" y="1725"/>
                </a:lnTo>
                <a:lnTo>
                  <a:pt x="154" y="1728"/>
                </a:lnTo>
                <a:lnTo>
                  <a:pt x="128" y="1727"/>
                </a:lnTo>
                <a:lnTo>
                  <a:pt x="104" y="1721"/>
                </a:lnTo>
                <a:lnTo>
                  <a:pt x="81" y="1709"/>
                </a:lnTo>
                <a:lnTo>
                  <a:pt x="59" y="1696"/>
                </a:lnTo>
                <a:lnTo>
                  <a:pt x="39" y="1678"/>
                </a:lnTo>
                <a:lnTo>
                  <a:pt x="21" y="1652"/>
                </a:lnTo>
                <a:lnTo>
                  <a:pt x="9" y="1624"/>
                </a:lnTo>
                <a:lnTo>
                  <a:pt x="1" y="1596"/>
                </a:lnTo>
                <a:lnTo>
                  <a:pt x="0" y="1566"/>
                </a:lnTo>
                <a:lnTo>
                  <a:pt x="5" y="1537"/>
                </a:lnTo>
                <a:lnTo>
                  <a:pt x="15" y="1509"/>
                </a:lnTo>
                <a:lnTo>
                  <a:pt x="31" y="1483"/>
                </a:lnTo>
                <a:lnTo>
                  <a:pt x="51" y="1460"/>
                </a:lnTo>
                <a:lnTo>
                  <a:pt x="618" y="952"/>
                </a:lnTo>
                <a:lnTo>
                  <a:pt x="642" y="935"/>
                </a:lnTo>
                <a:lnTo>
                  <a:pt x="666" y="923"/>
                </a:lnTo>
                <a:lnTo>
                  <a:pt x="693" y="915"/>
                </a:lnTo>
                <a:lnTo>
                  <a:pt x="721" y="913"/>
                </a:lnTo>
                <a:lnTo>
                  <a:pt x="749" y="915"/>
                </a:lnTo>
                <a:lnTo>
                  <a:pt x="777" y="924"/>
                </a:lnTo>
                <a:lnTo>
                  <a:pt x="1051" y="1032"/>
                </a:lnTo>
                <a:lnTo>
                  <a:pt x="1106" y="952"/>
                </a:lnTo>
                <a:lnTo>
                  <a:pt x="1166" y="879"/>
                </a:lnTo>
                <a:lnTo>
                  <a:pt x="1230" y="809"/>
                </a:lnTo>
                <a:lnTo>
                  <a:pt x="1297" y="745"/>
                </a:lnTo>
                <a:lnTo>
                  <a:pt x="1369" y="688"/>
                </a:lnTo>
                <a:lnTo>
                  <a:pt x="1443" y="637"/>
                </a:lnTo>
                <a:lnTo>
                  <a:pt x="1522" y="590"/>
                </a:lnTo>
                <a:lnTo>
                  <a:pt x="1417" y="348"/>
                </a:lnTo>
                <a:lnTo>
                  <a:pt x="984" y="502"/>
                </a:lnTo>
                <a:lnTo>
                  <a:pt x="953" y="509"/>
                </a:lnTo>
                <a:lnTo>
                  <a:pt x="923" y="511"/>
                </a:lnTo>
                <a:lnTo>
                  <a:pt x="893" y="506"/>
                </a:lnTo>
                <a:lnTo>
                  <a:pt x="865" y="496"/>
                </a:lnTo>
                <a:lnTo>
                  <a:pt x="841" y="481"/>
                </a:lnTo>
                <a:lnTo>
                  <a:pt x="819" y="462"/>
                </a:lnTo>
                <a:lnTo>
                  <a:pt x="801" y="437"/>
                </a:lnTo>
                <a:lnTo>
                  <a:pt x="787" y="409"/>
                </a:lnTo>
                <a:lnTo>
                  <a:pt x="780" y="378"/>
                </a:lnTo>
                <a:lnTo>
                  <a:pt x="779" y="348"/>
                </a:lnTo>
                <a:lnTo>
                  <a:pt x="782" y="318"/>
                </a:lnTo>
                <a:lnTo>
                  <a:pt x="793" y="292"/>
                </a:lnTo>
                <a:lnTo>
                  <a:pt x="808" y="266"/>
                </a:lnTo>
                <a:lnTo>
                  <a:pt x="827" y="244"/>
                </a:lnTo>
                <a:lnTo>
                  <a:pt x="852" y="225"/>
                </a:lnTo>
                <a:lnTo>
                  <a:pt x="880" y="212"/>
                </a:lnTo>
                <a:lnTo>
                  <a:pt x="1448" y="9"/>
                </a:lnTo>
                <a:lnTo>
                  <a:pt x="1478" y="2"/>
                </a:lnTo>
                <a:lnTo>
                  <a:pt x="150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892078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5">
            <a:extLst>
              <a:ext uri="{FF2B5EF4-FFF2-40B4-BE49-F238E27FC236}">
                <a16:creationId xmlns:a16="http://schemas.microsoft.com/office/drawing/2014/main" id="{5330200E-66F2-4459-8CB0-11420BFD95BA}"/>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9" name="Picture 8">
            <a:extLst>
              <a:ext uri="{FF2B5EF4-FFF2-40B4-BE49-F238E27FC236}">
                <a16:creationId xmlns:a16="http://schemas.microsoft.com/office/drawing/2014/main" id="{BA8F033B-78A0-45BE-B4FB-280E257E32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itle 3">
            <a:extLst>
              <a:ext uri="{FF2B5EF4-FFF2-40B4-BE49-F238E27FC236}">
                <a16:creationId xmlns:a16="http://schemas.microsoft.com/office/drawing/2014/main" id="{66BBACE2-61FF-4377-AC87-7ED9D4D442F2}"/>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11" name="Group 10">
            <a:extLst>
              <a:ext uri="{FF2B5EF4-FFF2-40B4-BE49-F238E27FC236}">
                <a16:creationId xmlns:a16="http://schemas.microsoft.com/office/drawing/2014/main" id="{A1BECB3C-A410-415C-83A6-BD52CD3EF414}"/>
              </a:ext>
            </a:extLst>
          </p:cNvPr>
          <p:cNvGrpSpPr/>
          <p:nvPr/>
        </p:nvGrpSpPr>
        <p:grpSpPr>
          <a:xfrm>
            <a:off x="1021881" y="1259361"/>
            <a:ext cx="9771773" cy="4929580"/>
            <a:chOff x="1149551" y="1142371"/>
            <a:chExt cx="9771773" cy="4929580"/>
          </a:xfrm>
        </p:grpSpPr>
        <p:sp>
          <p:nvSpPr>
            <p:cNvPr id="12" name="TextBox 11">
              <a:extLst>
                <a:ext uri="{FF2B5EF4-FFF2-40B4-BE49-F238E27FC236}">
                  <a16:creationId xmlns:a16="http://schemas.microsoft.com/office/drawing/2014/main" id="{5A407305-A56D-4D68-BC19-4C656CA7552D}"/>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13" name="Group 12">
              <a:extLst>
                <a:ext uri="{FF2B5EF4-FFF2-40B4-BE49-F238E27FC236}">
                  <a16:creationId xmlns:a16="http://schemas.microsoft.com/office/drawing/2014/main" id="{DFD00D2C-B776-45AA-BC9C-34BA1682BE54}"/>
                </a:ext>
              </a:extLst>
            </p:cNvPr>
            <p:cNvGrpSpPr/>
            <p:nvPr/>
          </p:nvGrpSpPr>
          <p:grpSpPr>
            <a:xfrm>
              <a:off x="1149551" y="1142371"/>
              <a:ext cx="9771773" cy="4929580"/>
              <a:chOff x="1149551" y="1142371"/>
              <a:chExt cx="9771773" cy="4929580"/>
            </a:xfrm>
          </p:grpSpPr>
          <p:grpSp>
            <p:nvGrpSpPr>
              <p:cNvPr id="14" name="Group 13">
                <a:extLst>
                  <a:ext uri="{FF2B5EF4-FFF2-40B4-BE49-F238E27FC236}">
                    <a16:creationId xmlns:a16="http://schemas.microsoft.com/office/drawing/2014/main" id="{E3B94D03-59B7-4948-B010-2B2C89F20117}"/>
                  </a:ext>
                </a:extLst>
              </p:cNvPr>
              <p:cNvGrpSpPr/>
              <p:nvPr/>
            </p:nvGrpSpPr>
            <p:grpSpPr>
              <a:xfrm>
                <a:off x="2409128" y="1142371"/>
                <a:ext cx="8512196" cy="560696"/>
                <a:chOff x="2409128" y="1037596"/>
                <a:chExt cx="8512196" cy="560696"/>
              </a:xfrm>
            </p:grpSpPr>
            <p:sp>
              <p:nvSpPr>
                <p:cNvPr id="66" name="Rounded Rectangle 15">
                  <a:extLst>
                    <a:ext uri="{FF2B5EF4-FFF2-40B4-BE49-F238E27FC236}">
                      <a16:creationId xmlns:a16="http://schemas.microsoft.com/office/drawing/2014/main" id="{76C30125-F1B6-4CCB-8F31-81AA734C64AF}"/>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67" name="Rounded Rectangle 18">
                  <a:extLst>
                    <a:ext uri="{FF2B5EF4-FFF2-40B4-BE49-F238E27FC236}">
                      <a16:creationId xmlns:a16="http://schemas.microsoft.com/office/drawing/2014/main" id="{CA6C0372-B639-45EF-99DC-C30BBF18FF23}"/>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68" name="Rounded Rectangle 20">
                  <a:extLst>
                    <a:ext uri="{FF2B5EF4-FFF2-40B4-BE49-F238E27FC236}">
                      <a16:creationId xmlns:a16="http://schemas.microsoft.com/office/drawing/2014/main" id="{1F2C004F-F9D8-4A86-9719-2872DFB2B5DF}"/>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69" name="Rounded Rectangle 21">
                  <a:extLst>
                    <a:ext uri="{FF2B5EF4-FFF2-40B4-BE49-F238E27FC236}">
                      <a16:creationId xmlns:a16="http://schemas.microsoft.com/office/drawing/2014/main" id="{F5D09EE2-4E20-4FE3-AD5C-890AF661A604}"/>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BF6044B5-D373-4E6D-B40E-1ECDBE3F1832}"/>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7D9000-F04D-425B-98F9-A52789E1AD91}"/>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527198-EBC3-438A-8074-8E703FB71C0F}"/>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F472D5-F456-495B-97DB-D06935E1AD4E}"/>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76A064-A41F-4D80-AAB1-0E7E8255A358}"/>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7F8E108-AC34-401E-B0EA-1154379C3479}"/>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576A6F-0114-4A6B-9798-F260BC0ACCF4}"/>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26CE0E4-9C77-4CEA-A9A2-2533D3AE4DAB}"/>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3" name="TextBox 22">
                <a:extLst>
                  <a:ext uri="{FF2B5EF4-FFF2-40B4-BE49-F238E27FC236}">
                    <a16:creationId xmlns:a16="http://schemas.microsoft.com/office/drawing/2014/main" id="{69A85792-E5E1-4971-A827-CE6BEDC211D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24" name="TextBox 23">
                <a:extLst>
                  <a:ext uri="{FF2B5EF4-FFF2-40B4-BE49-F238E27FC236}">
                    <a16:creationId xmlns:a16="http://schemas.microsoft.com/office/drawing/2014/main" id="{2785234C-CE66-4657-B351-D691F9FBB1B1}"/>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25" name="TextBox 24">
                <a:extLst>
                  <a:ext uri="{FF2B5EF4-FFF2-40B4-BE49-F238E27FC236}">
                    <a16:creationId xmlns:a16="http://schemas.microsoft.com/office/drawing/2014/main" id="{2932ECED-BA39-4727-97DD-BE0D76CDD322}"/>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26" name="TextBox 25">
                <a:extLst>
                  <a:ext uri="{FF2B5EF4-FFF2-40B4-BE49-F238E27FC236}">
                    <a16:creationId xmlns:a16="http://schemas.microsoft.com/office/drawing/2014/main" id="{C2423DB7-9B3C-4E77-816C-B8E181BEAF07}"/>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27" name="TextBox 26">
                <a:extLst>
                  <a:ext uri="{FF2B5EF4-FFF2-40B4-BE49-F238E27FC236}">
                    <a16:creationId xmlns:a16="http://schemas.microsoft.com/office/drawing/2014/main" id="{561974A1-6028-4736-91C9-15D3C3406AD0}"/>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28" name="Oval 27">
                <a:extLst>
                  <a:ext uri="{FF2B5EF4-FFF2-40B4-BE49-F238E27FC236}">
                    <a16:creationId xmlns:a16="http://schemas.microsoft.com/office/drawing/2014/main" id="{E130B91E-17BD-40EA-A823-5CD7A5A8B726}"/>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69B3B4A-0F23-4C1E-AA29-8F66B59C2BB3}"/>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ABB87D5-C408-4BF7-93E8-66D54C3BEEFD}"/>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9015341-A1A3-4C79-9C58-81C033FE34CC}"/>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6A1D5DE4-8E58-43E4-AF2F-5CC7C67B7A0E}"/>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B7BBADEF-91A4-4494-A422-259FDAA2823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AE3956A-6FB5-4DA6-A7CD-C86D019B8FA9}"/>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F9F50D1-E32D-401B-A4B8-44FB18CB233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36" name="Rectangle: Rounded Corners 35">
                <a:extLst>
                  <a:ext uri="{FF2B5EF4-FFF2-40B4-BE49-F238E27FC236}">
                    <a16:creationId xmlns:a16="http://schemas.microsoft.com/office/drawing/2014/main" id="{C0A8C4D5-6A70-4181-8AC6-66630E9E6415}"/>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32934A3F-D924-4518-BA12-DC5535C3FBD7}"/>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EE123E03-1A44-483C-BFEE-B3F7F7A415C0}"/>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64583B3F-2763-44BA-805B-3C932DCB7685}"/>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60B55708-6E0E-43FF-B882-49AF2FAB970A}"/>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C4FD392-2481-4154-B6DC-6C18D5E403DD}"/>
                  </a:ext>
                </a:extLst>
              </p:cNvPr>
              <p:cNvCxnSpPr>
                <a:cxnSpLocks/>
                <a:stCxn id="40"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75C0633-7795-473C-A9A9-DE2A1BBB26BB}"/>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4FD0435-F2EF-4A2F-9C88-FD6B91C084AD}"/>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6C56354-28B1-4405-A968-25BDAEFB0DB9}"/>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96B8DE4-2132-4E9D-B090-8848E6D6F462}"/>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90BDA0EF-B200-488F-B90D-958B4798B319}"/>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71E38764-F2BB-4C86-BA71-9F75F4930C1D}"/>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32AB0CD6-1D88-4B54-8E3E-0316B9A4BCF1}"/>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26E4F16A-8D9B-42D0-92BC-300DF40B7383}"/>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Connector: Curved 49">
                <a:extLst>
                  <a:ext uri="{FF2B5EF4-FFF2-40B4-BE49-F238E27FC236}">
                    <a16:creationId xmlns:a16="http://schemas.microsoft.com/office/drawing/2014/main" id="{ADA19F89-C5E7-4986-8AB3-B71C063C3CB9}"/>
                  </a:ext>
                </a:extLst>
              </p:cNvPr>
              <p:cNvCxnSpPr>
                <a:cxnSpLocks/>
                <a:stCxn id="46" idx="3"/>
                <a:endCxn id="46"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555355DD-418C-48DE-9AC9-E8A43130A69E}"/>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D87EA48-63A8-4646-A6DE-3712EAC86B24}"/>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C260ABB4-987F-499F-BF7F-CAAF35BBC204}"/>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Arrow Connector 53">
                <a:extLst>
                  <a:ext uri="{FF2B5EF4-FFF2-40B4-BE49-F238E27FC236}">
                    <a16:creationId xmlns:a16="http://schemas.microsoft.com/office/drawing/2014/main" id="{4D6FBDC9-11C9-40FE-99D9-696F1CCD842F}"/>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6169785-7807-4BA7-B967-788F973557F6}"/>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56" name="TextBox 55">
                <a:extLst>
                  <a:ext uri="{FF2B5EF4-FFF2-40B4-BE49-F238E27FC236}">
                    <a16:creationId xmlns:a16="http://schemas.microsoft.com/office/drawing/2014/main" id="{3B2501AF-8C11-4F3B-A04E-F94E75959B02}"/>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57" name="Connector: Curved 56">
                <a:extLst>
                  <a:ext uri="{FF2B5EF4-FFF2-40B4-BE49-F238E27FC236}">
                    <a16:creationId xmlns:a16="http://schemas.microsoft.com/office/drawing/2014/main" id="{E26B47F8-1795-4CDA-B866-BBC3B6E226C9}"/>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Curved 57">
                <a:extLst>
                  <a:ext uri="{FF2B5EF4-FFF2-40B4-BE49-F238E27FC236}">
                    <a16:creationId xmlns:a16="http://schemas.microsoft.com/office/drawing/2014/main" id="{A4062EEE-52A5-4518-B68C-16A0BC1CEE70}"/>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BCB7145-1D50-41B2-915E-083E1366D6FA}"/>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60" name="Left Brace 59">
                <a:extLst>
                  <a:ext uri="{FF2B5EF4-FFF2-40B4-BE49-F238E27FC236}">
                    <a16:creationId xmlns:a16="http://schemas.microsoft.com/office/drawing/2014/main" id="{1E0E277B-31ED-4F3B-981C-A1F22208FAFD}"/>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Left Brace 60">
                <a:extLst>
                  <a:ext uri="{FF2B5EF4-FFF2-40B4-BE49-F238E27FC236}">
                    <a16:creationId xmlns:a16="http://schemas.microsoft.com/office/drawing/2014/main" id="{0D3FE09A-AAA1-41C4-9418-DEEA6404D95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a:extLst>
                  <a:ext uri="{FF2B5EF4-FFF2-40B4-BE49-F238E27FC236}">
                    <a16:creationId xmlns:a16="http://schemas.microsoft.com/office/drawing/2014/main" id="{C418C7DC-060D-4259-A908-DACFC09B2A9E}"/>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63" name="TextBox 62">
                <a:extLst>
                  <a:ext uri="{FF2B5EF4-FFF2-40B4-BE49-F238E27FC236}">
                    <a16:creationId xmlns:a16="http://schemas.microsoft.com/office/drawing/2014/main" id="{DBC8AC4F-96DB-44F5-947A-30310FCEA549}"/>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64" name="TextBox 63">
                <a:extLst>
                  <a:ext uri="{FF2B5EF4-FFF2-40B4-BE49-F238E27FC236}">
                    <a16:creationId xmlns:a16="http://schemas.microsoft.com/office/drawing/2014/main" id="{236E9DFA-EF52-4F49-902D-E71BBE1CB716}"/>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65" name="TextBox 64">
                <a:extLst>
                  <a:ext uri="{FF2B5EF4-FFF2-40B4-BE49-F238E27FC236}">
                    <a16:creationId xmlns:a16="http://schemas.microsoft.com/office/drawing/2014/main" id="{ABB87A10-7488-42F6-A51B-579C99B3D6EB}"/>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Tree>
    <p:extLst>
      <p:ext uri="{BB962C8B-B14F-4D97-AF65-F5344CB8AC3E}">
        <p14:creationId xmlns:p14="http://schemas.microsoft.com/office/powerpoint/2010/main" val="357969078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11514</TotalTime>
  <Words>1805</Words>
  <Application>Microsoft Office PowerPoint</Application>
  <PresentationFormat>Widescreen</PresentationFormat>
  <Paragraphs>236</Paragraphs>
  <Slides>19</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(body)</vt:lpstr>
      <vt:lpstr>Calibri Light</vt:lpstr>
      <vt:lpstr>Cooper Black</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735</cp:revision>
  <dcterms:created xsi:type="dcterms:W3CDTF">2016-07-10T03:33:26Z</dcterms:created>
  <dcterms:modified xsi:type="dcterms:W3CDTF">2021-09-03T12:10:25Z</dcterms:modified>
</cp:coreProperties>
</file>